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4"/>
  </p:sldMasterIdLst>
  <p:sldIdLst>
    <p:sldId id="259" r:id="rId5"/>
  </p:sldIdLst>
  <p:sldSz cx="12192000" cy="6858000"/>
  <p:notesSz cx="6858000" cy="9144000"/>
  <p:embeddedFontLst>
    <p:embeddedFont>
      <p:font typeface="KoPubWorld돋움체 Bold" panose="00000800000000000000" pitchFamily="2" charset="-127"/>
      <p:bold r:id="rId6"/>
    </p:embeddedFont>
    <p:embeddedFont>
      <p:font typeface="KoPubWorld돋움체 Light" panose="00000300000000000000" pitchFamily="2" charset="-127"/>
      <p:regular r:id="rId7"/>
    </p:embeddedFont>
    <p:embeddedFont>
      <p:font typeface="KPMG Extralight" panose="020B0303030202040204" pitchFamily="34" charset="0"/>
      <p:regular r:id="rId8"/>
      <p:italic r:id="rId9"/>
    </p:embeddedFont>
  </p:embeddedFontLst>
  <p:custDataLst>
    <p:tags r:id="rId1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pos="1572" userDrawn="1">
          <p15:clr>
            <a:srgbClr val="A4A3A4"/>
          </p15:clr>
        </p15:guide>
        <p15:guide id="3" pos="6108" userDrawn="1">
          <p15:clr>
            <a:srgbClr val="A4A3A4"/>
          </p15:clr>
        </p15:guide>
        <p15:guide id="4"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0A68"/>
    <a:srgbClr val="9D9375"/>
    <a:srgbClr val="C6007E"/>
    <a:srgbClr val="0386C9"/>
    <a:srgbClr val="F68D2E"/>
    <a:srgbClr val="00338D"/>
    <a:srgbClr val="0091DA"/>
    <a:srgbClr val="BC204B"/>
    <a:srgbClr val="EAAA00"/>
    <a:srgbClr val="43B0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81" autoAdjust="0"/>
    <p:restoredTop sz="96513" autoAdjust="0"/>
  </p:normalViewPr>
  <p:slideViewPr>
    <p:cSldViewPr snapToGrid="0" showGuides="1">
      <p:cViewPr varScale="1">
        <p:scale>
          <a:sx n="106" d="100"/>
          <a:sy n="106" d="100"/>
        </p:scale>
        <p:origin x="696" y="132"/>
      </p:cViewPr>
      <p:guideLst>
        <p:guide pos="3840"/>
        <p:guide pos="1572"/>
        <p:guide pos="6108"/>
        <p:guide orient="horz" pos="2160"/>
      </p:guideLst>
    </p:cSldViewPr>
  </p:slideViewPr>
  <p:outlineViewPr>
    <p:cViewPr>
      <p:scale>
        <a:sx n="33" d="100"/>
        <a:sy n="33" d="100"/>
      </p:scale>
      <p:origin x="0" y="-15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font" Target="fonts/font2.fntdata"/><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font" Target="fonts/font1.fntdata"/><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font" Target="fonts/font4.fntdata"/><Relationship Id="rId14" Type="http://schemas.openxmlformats.org/officeDocument/2006/relationships/tableStyles" Target="tableStyles.xml"/></Relationships>
</file>

<file path=ppt/media/image1.jpeg>
</file>

<file path=ppt/media/image2.png>
</file>

<file path=ppt/media/image3.jpeg>
</file>

<file path=ppt/media/image4.jpeg>
</file>

<file path=ppt/media/image5.jpe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Right vertical dark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69600" y="1339200"/>
            <a:ext cx="8256000" cy="3510000"/>
          </a:xfrm>
          <a:prstGeom prst="rect">
            <a:avLst/>
          </a:prstGeom>
        </p:spPr>
        <p:txBody>
          <a:bodyPr anchor="t" anchorCtr="0"/>
          <a:lstStyle>
            <a:lvl1pPr algn="l">
              <a:defRPr sz="11000" baseline="0">
                <a:solidFill>
                  <a:schemeClr val="bg1"/>
                </a:solidFill>
              </a:defRPr>
            </a:lvl1pPr>
          </a:lstStyle>
          <a:p>
            <a:r>
              <a:rPr lang="en-GB" dirty="0"/>
              <a:t>Title slide – </a:t>
            </a:r>
            <a:br>
              <a:rPr lang="en-GB" dirty="0"/>
            </a:br>
            <a:r>
              <a:rPr lang="en-GB" dirty="0"/>
              <a:t>dark vertical image – </a:t>
            </a:r>
            <a:r>
              <a:rPr lang="en-GB" dirty="0" err="1"/>
              <a:t>rhs</a:t>
            </a:r>
            <a:r>
              <a:rPr lang="en-GB" dirty="0"/>
              <a:t> </a:t>
            </a:r>
            <a:endParaRPr lang="en-US" dirty="0"/>
          </a:p>
        </p:txBody>
      </p:sp>
      <p:sp>
        <p:nvSpPr>
          <p:cNvPr id="6" name="Text Placeholder 3"/>
          <p:cNvSpPr>
            <a:spLocks noGrp="1"/>
          </p:cNvSpPr>
          <p:nvPr>
            <p:ph type="body" sz="quarter" idx="11"/>
          </p:nvPr>
        </p:nvSpPr>
        <p:spPr>
          <a:xfrm>
            <a:off x="1008000" y="5036400"/>
            <a:ext cx="8217600" cy="216000"/>
          </a:xfrm>
          <a:prstGeom prst="rect">
            <a:avLst/>
          </a:prstGeo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ko-KR" altLang="en-US"/>
              <a:t>마스터 텍스트 스타일을 편집하려면 클릭</a:t>
            </a:r>
          </a:p>
        </p:txBody>
      </p:sp>
      <p:sp>
        <p:nvSpPr>
          <p:cNvPr id="7" name="Freeform 19"/>
          <p:cNvSpPr>
            <a:spLocks noChangeAspect="1" noEditPoints="1"/>
          </p:cNvSpPr>
          <p:nvPr userDrawn="1"/>
        </p:nvSpPr>
        <p:spPr bwMode="auto">
          <a:xfrm>
            <a:off x="1008000" y="525546"/>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52717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4358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a:prstGeom prst="rect">
            <a:avLst/>
          </a:prstGeom>
        </p:spPr>
        <p:txBody>
          <a:bodyPr/>
          <a:lstStyle/>
          <a:p>
            <a:r>
              <a:rPr lang="ko-KR" altLang="en-US"/>
              <a:t>마스터 제목 스타일 편집</a:t>
            </a:r>
            <a:endParaRPr lang="en-US" dirty="0"/>
          </a:p>
        </p:txBody>
      </p:sp>
      <p:sp>
        <p:nvSpPr>
          <p:cNvPr id="9" name="Text Placeholder 8"/>
          <p:cNvSpPr>
            <a:spLocks noGrp="1"/>
          </p:cNvSpPr>
          <p:nvPr>
            <p:ph type="body" sz="quarter" idx="10"/>
          </p:nvPr>
        </p:nvSpPr>
        <p:spPr>
          <a:xfrm>
            <a:off x="1003200" y="1330126"/>
            <a:ext cx="4968000" cy="4546800"/>
          </a:xfrm>
          <a:prstGeom prst="rect">
            <a:avLst/>
          </a:prstGeo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4" name="Text Placeholder 8"/>
          <p:cNvSpPr>
            <a:spLocks noGrp="1"/>
          </p:cNvSpPr>
          <p:nvPr>
            <p:ph type="body" sz="quarter" idx="11"/>
          </p:nvPr>
        </p:nvSpPr>
        <p:spPr>
          <a:xfrm>
            <a:off x="6220800" y="1330126"/>
            <a:ext cx="4968000" cy="4546800"/>
          </a:xfrm>
          <a:prstGeom prst="rect">
            <a:avLst/>
          </a:prstGeo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Tree>
    <p:extLst>
      <p:ext uri="{BB962C8B-B14F-4D97-AF65-F5344CB8AC3E}">
        <p14:creationId xmlns:p14="http://schemas.microsoft.com/office/powerpoint/2010/main" val="7609967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a:prstGeom prst="rect">
            <a:avLst/>
          </a:prstGeom>
        </p:spPr>
        <p:txBody>
          <a:bodyPr/>
          <a:lstStyle/>
          <a:p>
            <a:r>
              <a:rPr lang="ko-KR" altLang="en-US"/>
              <a:t>마스터 제목 스타일 편집</a:t>
            </a:r>
            <a:endParaRPr lang="en-US" dirty="0"/>
          </a:p>
        </p:txBody>
      </p:sp>
      <p:sp>
        <p:nvSpPr>
          <p:cNvPr id="9" name="Text Placeholder 8"/>
          <p:cNvSpPr>
            <a:spLocks noGrp="1"/>
          </p:cNvSpPr>
          <p:nvPr>
            <p:ph type="body" sz="quarter" idx="10"/>
          </p:nvPr>
        </p:nvSpPr>
        <p:spPr>
          <a:xfrm>
            <a:off x="1003200" y="1330126"/>
            <a:ext cx="4968000" cy="4546800"/>
          </a:xfrm>
          <a:prstGeom prst="rect">
            <a:avLst/>
          </a:prstGeo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5" name="Chart Placeholder 4"/>
          <p:cNvSpPr>
            <a:spLocks noGrp="1"/>
          </p:cNvSpPr>
          <p:nvPr>
            <p:ph type="chart" sz="quarter" idx="13"/>
          </p:nvPr>
        </p:nvSpPr>
        <p:spPr>
          <a:xfrm>
            <a:off x="6220800" y="1330126"/>
            <a:ext cx="4968000" cy="4546800"/>
          </a:xfrm>
          <a:prstGeom prst="rect">
            <a:avLst/>
          </a:prstGeom>
        </p:spPr>
        <p:txBody>
          <a:bodyPr anchor="ctr"/>
          <a:lstStyle>
            <a:lvl1pPr algn="ctr">
              <a:defRPr/>
            </a:lvl1pPr>
          </a:lstStyle>
          <a:p>
            <a:r>
              <a:rPr lang="ko-KR" altLang="en-US"/>
              <a:t>차트를 추가하려면 아이콘을 클릭하십시오</a:t>
            </a:r>
            <a:endParaRPr lang="en-GB" dirty="0"/>
          </a:p>
        </p:txBody>
      </p:sp>
    </p:spTree>
    <p:extLst>
      <p:ext uri="{BB962C8B-B14F-4D97-AF65-F5344CB8AC3E}">
        <p14:creationId xmlns:p14="http://schemas.microsoft.com/office/powerpoint/2010/main" val="14688539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a:prstGeom prst="rect">
            <a:avLst/>
          </a:prstGeom>
        </p:spPr>
        <p:txBody>
          <a:bodyPr/>
          <a:lstStyle/>
          <a:p>
            <a:r>
              <a:rPr lang="ko-KR" altLang="en-US"/>
              <a:t>마스터 제목 스타일 편집</a:t>
            </a:r>
            <a:endParaRPr lang="en-US" dirty="0"/>
          </a:p>
        </p:txBody>
      </p:sp>
      <p:sp>
        <p:nvSpPr>
          <p:cNvPr id="5" name="Chart Placeholder 4"/>
          <p:cNvSpPr>
            <a:spLocks noGrp="1"/>
          </p:cNvSpPr>
          <p:nvPr>
            <p:ph type="chart" sz="quarter" idx="11"/>
          </p:nvPr>
        </p:nvSpPr>
        <p:spPr>
          <a:xfrm>
            <a:off x="6220800" y="1330126"/>
            <a:ext cx="4968000" cy="4546800"/>
          </a:xfrm>
          <a:prstGeom prst="rect">
            <a:avLst/>
          </a:prstGeom>
        </p:spPr>
        <p:txBody>
          <a:bodyPr anchor="ctr"/>
          <a:lstStyle>
            <a:lvl1pPr algn="ctr">
              <a:defRPr/>
            </a:lvl1pPr>
          </a:lstStyle>
          <a:p>
            <a:r>
              <a:rPr lang="ko-KR" altLang="en-US"/>
              <a:t>차트를 추가하려면 아이콘을 클릭하십시오</a:t>
            </a:r>
            <a:endParaRPr lang="en-GB" dirty="0"/>
          </a:p>
        </p:txBody>
      </p:sp>
      <p:sp>
        <p:nvSpPr>
          <p:cNvPr id="6" name="Chart Placeholder 4"/>
          <p:cNvSpPr>
            <a:spLocks noGrp="1"/>
          </p:cNvSpPr>
          <p:nvPr>
            <p:ph type="chart" sz="quarter" idx="12"/>
          </p:nvPr>
        </p:nvSpPr>
        <p:spPr>
          <a:xfrm>
            <a:off x="1003200" y="1330126"/>
            <a:ext cx="4968000" cy="4546800"/>
          </a:xfrm>
          <a:prstGeom prst="rect">
            <a:avLst/>
          </a:prstGeom>
        </p:spPr>
        <p:txBody>
          <a:bodyPr anchor="ctr"/>
          <a:lstStyle>
            <a:lvl1pPr algn="ctr">
              <a:defRPr/>
            </a:lvl1pPr>
          </a:lstStyle>
          <a:p>
            <a:r>
              <a:rPr lang="ko-KR" altLang="en-US"/>
              <a:t>차트를 추가하려면 아이콘을 클릭하십시오</a:t>
            </a:r>
            <a:endParaRPr lang="en-GB" dirty="0"/>
          </a:p>
        </p:txBody>
      </p:sp>
    </p:spTree>
    <p:extLst>
      <p:ext uri="{BB962C8B-B14F-4D97-AF65-F5344CB8AC3E}">
        <p14:creationId xmlns:p14="http://schemas.microsoft.com/office/powerpoint/2010/main" val="22908272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a:prstGeom prst="rect">
            <a:avLst/>
          </a:prstGeom>
        </p:spPr>
        <p:txBody>
          <a:bodyPr/>
          <a:lstStyle/>
          <a:p>
            <a:r>
              <a:rPr lang="ko-KR" altLang="en-US"/>
              <a:t>마스터 제목 스타일 편집</a:t>
            </a:r>
            <a:endParaRPr lang="en-US" dirty="0"/>
          </a:p>
        </p:txBody>
      </p:sp>
      <p:sp>
        <p:nvSpPr>
          <p:cNvPr id="9" name="Text Placeholder 8"/>
          <p:cNvSpPr>
            <a:spLocks noGrp="1"/>
          </p:cNvSpPr>
          <p:nvPr>
            <p:ph type="body" sz="quarter" idx="10"/>
          </p:nvPr>
        </p:nvSpPr>
        <p:spPr>
          <a:xfrm>
            <a:off x="1003200" y="3742126"/>
            <a:ext cx="10195200" cy="2134800"/>
          </a:xfrm>
          <a:prstGeom prst="rect">
            <a:avLst/>
          </a:prstGeo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5" name="Chart Placeholder 4"/>
          <p:cNvSpPr>
            <a:spLocks noGrp="1"/>
          </p:cNvSpPr>
          <p:nvPr>
            <p:ph type="chart" sz="quarter" idx="11"/>
          </p:nvPr>
        </p:nvSpPr>
        <p:spPr>
          <a:xfrm>
            <a:off x="1003200" y="1331360"/>
            <a:ext cx="10195200" cy="2135740"/>
          </a:xfrm>
          <a:prstGeom prst="rect">
            <a:avLst/>
          </a:prstGeom>
        </p:spPr>
        <p:txBody>
          <a:bodyPr anchor="ctr"/>
          <a:lstStyle>
            <a:lvl1pPr algn="ctr">
              <a:defRPr/>
            </a:lvl1pPr>
          </a:lstStyle>
          <a:p>
            <a:r>
              <a:rPr lang="ko-KR" altLang="en-US"/>
              <a:t>차트를 추가하려면 아이콘을 클릭하십시오</a:t>
            </a:r>
            <a:endParaRPr lang="en-GB" dirty="0"/>
          </a:p>
        </p:txBody>
      </p:sp>
    </p:spTree>
    <p:extLst>
      <p:ext uri="{BB962C8B-B14F-4D97-AF65-F5344CB8AC3E}">
        <p14:creationId xmlns:p14="http://schemas.microsoft.com/office/powerpoint/2010/main" val="7786615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a:prstGeom prst="rect">
            <a:avLst/>
          </a:prstGeom>
        </p:spPr>
        <p:txBody>
          <a:bodyPr/>
          <a:lstStyle/>
          <a:p>
            <a:r>
              <a:rPr lang="ko-KR" altLang="en-US"/>
              <a:t>마스터 제목 스타일 편집</a:t>
            </a:r>
            <a:endParaRPr lang="en-US" dirty="0"/>
          </a:p>
        </p:txBody>
      </p:sp>
      <p:sp>
        <p:nvSpPr>
          <p:cNvPr id="5" name="Chart Placeholder 4"/>
          <p:cNvSpPr>
            <a:spLocks noGrp="1"/>
          </p:cNvSpPr>
          <p:nvPr>
            <p:ph type="chart" sz="quarter" idx="11"/>
          </p:nvPr>
        </p:nvSpPr>
        <p:spPr>
          <a:xfrm>
            <a:off x="4550400" y="1331360"/>
            <a:ext cx="3139200" cy="2134800"/>
          </a:xfrm>
          <a:prstGeom prst="rect">
            <a:avLst/>
          </a:prstGeom>
        </p:spPr>
        <p:txBody>
          <a:bodyPr anchor="ctr"/>
          <a:lstStyle>
            <a:lvl1pPr algn="ctr">
              <a:defRPr/>
            </a:lvl1pPr>
          </a:lstStyle>
          <a:p>
            <a:r>
              <a:rPr lang="ko-KR" altLang="en-US"/>
              <a:t>차트를 추가하려면 아이콘을 클릭하십시오</a:t>
            </a:r>
            <a:endParaRPr lang="en-GB" dirty="0"/>
          </a:p>
        </p:txBody>
      </p:sp>
      <p:sp>
        <p:nvSpPr>
          <p:cNvPr id="6" name="Chart Placeholder 4"/>
          <p:cNvSpPr>
            <a:spLocks noGrp="1"/>
          </p:cNvSpPr>
          <p:nvPr>
            <p:ph type="chart" sz="quarter" idx="12"/>
          </p:nvPr>
        </p:nvSpPr>
        <p:spPr>
          <a:xfrm>
            <a:off x="1003200" y="1331360"/>
            <a:ext cx="3187200" cy="2134800"/>
          </a:xfrm>
          <a:prstGeom prst="rect">
            <a:avLst/>
          </a:prstGeom>
        </p:spPr>
        <p:txBody>
          <a:bodyPr anchor="ctr"/>
          <a:lstStyle>
            <a:lvl1pPr algn="ctr">
              <a:defRPr/>
            </a:lvl1pPr>
          </a:lstStyle>
          <a:p>
            <a:r>
              <a:rPr lang="ko-KR" altLang="en-US"/>
              <a:t>차트를 추가하려면 아이콘을 클릭하십시오</a:t>
            </a:r>
            <a:endParaRPr lang="en-GB" dirty="0"/>
          </a:p>
        </p:txBody>
      </p:sp>
      <p:sp>
        <p:nvSpPr>
          <p:cNvPr id="7" name="Text Placeholder 8"/>
          <p:cNvSpPr>
            <a:spLocks noGrp="1"/>
          </p:cNvSpPr>
          <p:nvPr>
            <p:ph type="body" sz="quarter" idx="10"/>
          </p:nvPr>
        </p:nvSpPr>
        <p:spPr>
          <a:xfrm>
            <a:off x="1003200" y="3742126"/>
            <a:ext cx="3187200" cy="2134800"/>
          </a:xfrm>
          <a:prstGeom prst="rect">
            <a:avLst/>
          </a:prstGeo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8" name="Chart Placeholder 4"/>
          <p:cNvSpPr>
            <a:spLocks noGrp="1"/>
          </p:cNvSpPr>
          <p:nvPr>
            <p:ph type="chart" sz="quarter" idx="13"/>
          </p:nvPr>
        </p:nvSpPr>
        <p:spPr>
          <a:xfrm>
            <a:off x="8049600" y="1331360"/>
            <a:ext cx="3139200" cy="2134800"/>
          </a:xfrm>
          <a:prstGeom prst="rect">
            <a:avLst/>
          </a:prstGeom>
        </p:spPr>
        <p:txBody>
          <a:bodyPr anchor="ctr"/>
          <a:lstStyle>
            <a:lvl1pPr algn="ctr">
              <a:defRPr/>
            </a:lvl1pPr>
          </a:lstStyle>
          <a:p>
            <a:r>
              <a:rPr lang="ko-KR" altLang="en-US"/>
              <a:t>차트를 추가하려면 아이콘을 클릭하십시오</a:t>
            </a:r>
            <a:endParaRPr lang="en-GB" dirty="0"/>
          </a:p>
        </p:txBody>
      </p:sp>
      <p:sp>
        <p:nvSpPr>
          <p:cNvPr id="9" name="Text Placeholder 8"/>
          <p:cNvSpPr>
            <a:spLocks noGrp="1"/>
          </p:cNvSpPr>
          <p:nvPr>
            <p:ph type="body" sz="quarter" idx="14"/>
          </p:nvPr>
        </p:nvSpPr>
        <p:spPr>
          <a:xfrm>
            <a:off x="4502400" y="3742126"/>
            <a:ext cx="3187200" cy="2134800"/>
          </a:xfrm>
          <a:prstGeom prst="rect">
            <a:avLst/>
          </a:prstGeo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10" name="Text Placeholder 8"/>
          <p:cNvSpPr>
            <a:spLocks noGrp="1"/>
          </p:cNvSpPr>
          <p:nvPr>
            <p:ph type="body" sz="quarter" idx="15"/>
          </p:nvPr>
        </p:nvSpPr>
        <p:spPr>
          <a:xfrm>
            <a:off x="8001600" y="3742126"/>
            <a:ext cx="3187200" cy="2134800"/>
          </a:xfrm>
          <a:prstGeom prst="rect">
            <a:avLst/>
          </a:prstGeo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Tree>
    <p:extLst>
      <p:ext uri="{BB962C8B-B14F-4D97-AF65-F5344CB8AC3E}">
        <p14:creationId xmlns:p14="http://schemas.microsoft.com/office/powerpoint/2010/main" val="34413369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a:prstGeom prst="rect">
            <a:avLst/>
          </a:prstGeom>
        </p:spPr>
        <p:txBody>
          <a:bodyPr/>
          <a:lstStyle/>
          <a:p>
            <a:r>
              <a:rPr lang="ko-KR" altLang="en-US"/>
              <a:t>마스터 제목 스타일 편집</a:t>
            </a:r>
            <a:endParaRPr lang="en-US" dirty="0"/>
          </a:p>
        </p:txBody>
      </p:sp>
      <p:sp>
        <p:nvSpPr>
          <p:cNvPr id="4" name="Picture Placeholder 3"/>
          <p:cNvSpPr>
            <a:spLocks noGrp="1"/>
          </p:cNvSpPr>
          <p:nvPr>
            <p:ph type="pic" sz="quarter" idx="10"/>
          </p:nvPr>
        </p:nvSpPr>
        <p:spPr>
          <a:xfrm>
            <a:off x="1003200" y="1330126"/>
            <a:ext cx="10195200" cy="4546800"/>
          </a:xfrm>
          <a:prstGeom prst="rect">
            <a:avLst/>
          </a:prstGeom>
        </p:spPr>
        <p:txBody>
          <a:bodyPr anchor="ctr"/>
          <a:lstStyle>
            <a:lvl1pPr algn="ctr">
              <a:defRPr/>
            </a:lvl1pPr>
          </a:lstStyle>
          <a:p>
            <a:r>
              <a:rPr lang="ko-KR" altLang="en-US"/>
              <a:t>그림을 추가하려면 아이콘을 클릭하십시오</a:t>
            </a:r>
            <a:endParaRPr lang="en-GB" dirty="0"/>
          </a:p>
        </p:txBody>
      </p:sp>
    </p:spTree>
    <p:extLst>
      <p:ext uri="{BB962C8B-B14F-4D97-AF65-F5344CB8AC3E}">
        <p14:creationId xmlns:p14="http://schemas.microsoft.com/office/powerpoint/2010/main" val="1546685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1"/>
            <a:ext cx="12192000" cy="5876925"/>
          </a:xfrm>
          <a:prstGeom prst="rect">
            <a:avLst/>
          </a:prstGeom>
        </p:spPr>
        <p:txBody>
          <a:bodyPr anchor="ctr"/>
          <a:lstStyle>
            <a:lvl1pPr algn="ctr">
              <a:defRPr/>
            </a:lvl1pPr>
          </a:lstStyle>
          <a:p>
            <a:r>
              <a:rPr lang="ko-KR" altLang="en-US"/>
              <a:t>그림을 추가하려면 아이콘을 클릭하십시오</a:t>
            </a:r>
            <a:endParaRPr lang="en-GB" dirty="0"/>
          </a:p>
        </p:txBody>
      </p:sp>
      <p:sp>
        <p:nvSpPr>
          <p:cNvPr id="6" name="Shape 8"/>
          <p:cNvSpPr txBox="1">
            <a:spLocks/>
          </p:cNvSpPr>
          <p:nvPr userDrawn="1"/>
        </p:nvSpPr>
        <p:spPr>
          <a:xfrm>
            <a:off x="10739438" y="6266997"/>
            <a:ext cx="449655"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a:t>
            </a:fld>
            <a:endParaRPr lang="en-US" sz="1000" dirty="0">
              <a:solidFill>
                <a:schemeClr val="tx2"/>
              </a:solidFill>
              <a:latin typeface="+mn-lt"/>
              <a:ea typeface="Arial"/>
              <a:cs typeface="Arial" panose="020B0604020202020204" pitchFamily="34" charset="0"/>
            </a:endParaRPr>
          </a:p>
        </p:txBody>
      </p:sp>
      <p:sp>
        <p:nvSpPr>
          <p:cNvPr id="7" name="TextBox 6"/>
          <p:cNvSpPr txBox="1"/>
          <p:nvPr userDrawn="1"/>
        </p:nvSpPr>
        <p:spPr>
          <a:xfrm>
            <a:off x="2234934" y="6266997"/>
            <a:ext cx="77568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a:solidFill>
                  <a:schemeClr val="bg1">
                    <a:lumMod val="65000"/>
                  </a:schemeClr>
                </a:solidFill>
                <a:latin typeface="+mn-lt"/>
                <a:ea typeface="+mn-ea"/>
                <a:cs typeface="+mn-cs"/>
              </a:rPr>
              <a:t>©KPMG 2016. Insert copyright information here. Imagnimus inciis sed maximus, acepedi psandi occum qui coribus et volumquia volo con pe quis ipsae con experfe raerovition pariorem fuga. Ita cores doluptae pro consed mi, ut et adi bea cus sum il magnita tiunteseque sae vel modi rem con errorpor sendiciendes et, optate est, sin non pro dolenda nimint ea doluptur sapernatius eum facernam adipit ex es inverferum eventio rempos inus exererum solutet la quia suntotatem explique mi, comnis es molut eic tem excestis et ellautes.</a:t>
            </a:r>
          </a:p>
        </p:txBody>
      </p:sp>
      <p:sp>
        <p:nvSpPr>
          <p:cNvPr id="8" name="TextBox 7"/>
          <p:cNvSpPr txBox="1"/>
          <p:nvPr userDrawn="1"/>
        </p:nvSpPr>
        <p:spPr>
          <a:xfrm>
            <a:off x="5059200" y="6637578"/>
            <a:ext cx="2256000" cy="109552"/>
          </a:xfrm>
          <a:prstGeom prst="rect">
            <a:avLst/>
          </a:prstGeom>
          <a:noFill/>
        </p:spPr>
        <p:txBody>
          <a:bodyPr wrap="square" lIns="0" tIns="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600" b="1" kern="1200" noProof="0" dirty="0">
                <a:solidFill>
                  <a:schemeClr val="tx1"/>
                </a:solidFill>
                <a:latin typeface="+mn-lt"/>
                <a:ea typeface="+mn-ea"/>
                <a:cs typeface="+mn-cs"/>
              </a:rPr>
              <a:t>Document Classification: KPMG Confidential</a:t>
            </a:r>
          </a:p>
        </p:txBody>
      </p:sp>
      <p:sp>
        <p:nvSpPr>
          <p:cNvPr id="9" name="Freeform 19"/>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006133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a:prstGeom prst="rect">
            <a:avLst/>
          </a:prstGeom>
        </p:spPr>
        <p:txBody>
          <a:bodyPr/>
          <a:lstStyle/>
          <a:p>
            <a:r>
              <a:rPr lang="ko-KR" altLang="en-US"/>
              <a:t>마스터 제목 스타일 편집</a:t>
            </a:r>
            <a:endParaRPr lang="en-US" dirty="0"/>
          </a:p>
        </p:txBody>
      </p:sp>
      <p:sp>
        <p:nvSpPr>
          <p:cNvPr id="9" name="Text Placeholder 8"/>
          <p:cNvSpPr>
            <a:spLocks noGrp="1"/>
          </p:cNvSpPr>
          <p:nvPr>
            <p:ph type="body" sz="quarter" idx="10"/>
          </p:nvPr>
        </p:nvSpPr>
        <p:spPr>
          <a:xfrm>
            <a:off x="1003200" y="2172526"/>
            <a:ext cx="1876800" cy="3704400"/>
          </a:xfrm>
          <a:prstGeom prst="rect">
            <a:avLst/>
          </a:prstGeom>
        </p:spPr>
        <p:txBody>
          <a:bodyPr/>
          <a:lstStyle>
            <a:lvl1pPr algn="l">
              <a:defRPr sz="1400"/>
            </a:lvl1pPr>
            <a:lvl2pPr algn="l">
              <a:defRPr sz="1400"/>
            </a:lvl2pPr>
            <a:lvl3pPr algn="l">
              <a:defRPr sz="1400"/>
            </a:lvl3pPr>
            <a:lvl4pPr algn="l">
              <a:defRPr sz="1400"/>
            </a:lvl4pPr>
            <a:lvl5pPr algn="l">
              <a:defRPr sz="1400"/>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4" name="Text Placeholder 8"/>
          <p:cNvSpPr>
            <a:spLocks noGrp="1"/>
          </p:cNvSpPr>
          <p:nvPr>
            <p:ph type="body" sz="quarter" idx="11"/>
          </p:nvPr>
        </p:nvSpPr>
        <p:spPr>
          <a:xfrm>
            <a:off x="3080400" y="2172526"/>
            <a:ext cx="1876800" cy="3704400"/>
          </a:xfrm>
          <a:prstGeom prst="rect">
            <a:avLst/>
          </a:prstGeom>
        </p:spPr>
        <p:txBody>
          <a:bodyPr/>
          <a:lstStyle>
            <a:lvl1pPr algn="l">
              <a:defRPr sz="1400"/>
            </a:lvl1pPr>
            <a:lvl2pPr algn="l">
              <a:defRPr sz="1400"/>
            </a:lvl2pPr>
            <a:lvl3pPr algn="l">
              <a:defRPr sz="1400"/>
            </a:lvl3pPr>
            <a:lvl4pPr algn="l">
              <a:defRPr sz="1400"/>
            </a:lvl4pPr>
            <a:lvl5pPr algn="l">
              <a:defRPr sz="1400"/>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5" name="Text Placeholder 8"/>
          <p:cNvSpPr>
            <a:spLocks noGrp="1"/>
          </p:cNvSpPr>
          <p:nvPr>
            <p:ph type="body" sz="quarter" idx="12"/>
          </p:nvPr>
        </p:nvSpPr>
        <p:spPr>
          <a:xfrm>
            <a:off x="5157600" y="2172526"/>
            <a:ext cx="1876800" cy="3704400"/>
          </a:xfrm>
          <a:prstGeom prst="rect">
            <a:avLst/>
          </a:prstGeom>
        </p:spPr>
        <p:txBody>
          <a:bodyPr/>
          <a:lstStyle>
            <a:lvl1pPr algn="l">
              <a:defRPr sz="1400"/>
            </a:lvl1pPr>
            <a:lvl2pPr algn="l">
              <a:defRPr sz="1400"/>
            </a:lvl2pPr>
            <a:lvl3pPr algn="l">
              <a:defRPr sz="1400"/>
            </a:lvl3pPr>
            <a:lvl4pPr algn="l">
              <a:defRPr sz="1400"/>
            </a:lvl4pPr>
            <a:lvl5pPr algn="l">
              <a:defRPr sz="1400"/>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6" name="Text Placeholder 8"/>
          <p:cNvSpPr>
            <a:spLocks noGrp="1"/>
          </p:cNvSpPr>
          <p:nvPr>
            <p:ph type="body" sz="quarter" idx="13"/>
          </p:nvPr>
        </p:nvSpPr>
        <p:spPr>
          <a:xfrm>
            <a:off x="7234800" y="2172526"/>
            <a:ext cx="1876800" cy="3704400"/>
          </a:xfrm>
          <a:prstGeom prst="rect">
            <a:avLst/>
          </a:prstGeom>
        </p:spPr>
        <p:txBody>
          <a:bodyPr/>
          <a:lstStyle>
            <a:lvl1pPr algn="l">
              <a:defRPr sz="1400"/>
            </a:lvl1pPr>
            <a:lvl2pPr algn="l">
              <a:defRPr sz="1400"/>
            </a:lvl2pPr>
            <a:lvl3pPr algn="l">
              <a:defRPr sz="1400"/>
            </a:lvl3pPr>
            <a:lvl4pPr algn="l">
              <a:defRPr sz="1400"/>
            </a:lvl4pPr>
            <a:lvl5pPr algn="l">
              <a:defRPr sz="1400"/>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13" name="Text Placeholder 12"/>
          <p:cNvSpPr>
            <a:spLocks noGrp="1"/>
          </p:cNvSpPr>
          <p:nvPr>
            <p:ph type="body" sz="quarter" idx="14" hasCustomPrompt="1"/>
          </p:nvPr>
        </p:nvSpPr>
        <p:spPr>
          <a:xfrm>
            <a:off x="1003200" y="1322388"/>
            <a:ext cx="1876800" cy="604800"/>
          </a:xfrm>
          <a:prstGeom prst="homePlate">
            <a:avLst>
              <a:gd name="adj" fmla="val 31970"/>
            </a:avLst>
          </a:prstGeom>
          <a:solidFill>
            <a:schemeClr val="tx2"/>
          </a:solidFill>
        </p:spPr>
        <p:txBody>
          <a:bodyPr lIns="54000" tIns="54000" rIns="54000" bIns="54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080400" y="1322388"/>
            <a:ext cx="1876800" cy="604800"/>
          </a:xfrm>
          <a:prstGeom prst="chevron">
            <a:avLst>
              <a:gd name="adj" fmla="val 31101"/>
            </a:avLst>
          </a:prstGeom>
          <a:solidFill>
            <a:schemeClr val="tx2"/>
          </a:solidFill>
        </p:spPr>
        <p:txBody>
          <a:bodyPr lIns="54000" tIns="54000" rIns="54000" bIns="54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5157600" y="1322388"/>
            <a:ext cx="1876800" cy="604800"/>
          </a:xfrm>
          <a:prstGeom prst="chevron">
            <a:avLst>
              <a:gd name="adj" fmla="val 31101"/>
            </a:avLst>
          </a:prstGeom>
          <a:solidFill>
            <a:schemeClr val="tx2"/>
          </a:solidFill>
        </p:spPr>
        <p:txBody>
          <a:bodyPr lIns="54000" tIns="54000" rIns="54000" bIns="54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7234800" y="1322388"/>
            <a:ext cx="1876800" cy="604800"/>
          </a:xfrm>
          <a:prstGeom prst="chevron">
            <a:avLst>
              <a:gd name="adj" fmla="val 31101"/>
            </a:avLst>
          </a:prstGeom>
          <a:solidFill>
            <a:schemeClr val="tx2"/>
          </a:solidFill>
        </p:spPr>
        <p:txBody>
          <a:bodyPr lIns="54000" tIns="54000" rIns="54000" bIns="54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1" name="Text Placeholder 12"/>
          <p:cNvSpPr>
            <a:spLocks noGrp="1"/>
          </p:cNvSpPr>
          <p:nvPr>
            <p:ph type="body" sz="quarter" idx="18" hasCustomPrompt="1"/>
          </p:nvPr>
        </p:nvSpPr>
        <p:spPr>
          <a:xfrm>
            <a:off x="9312000" y="1322388"/>
            <a:ext cx="1876800" cy="604800"/>
          </a:xfrm>
          <a:prstGeom prst="chevron">
            <a:avLst>
              <a:gd name="adj" fmla="val 31101"/>
            </a:avLst>
          </a:prstGeom>
          <a:solidFill>
            <a:schemeClr val="tx2"/>
          </a:solidFill>
        </p:spPr>
        <p:txBody>
          <a:bodyPr lIns="54000" tIns="54000" rIns="54000" bIns="54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2" name="Text Placeholder 8"/>
          <p:cNvSpPr>
            <a:spLocks noGrp="1"/>
          </p:cNvSpPr>
          <p:nvPr>
            <p:ph type="body" sz="quarter" idx="19"/>
          </p:nvPr>
        </p:nvSpPr>
        <p:spPr>
          <a:xfrm>
            <a:off x="9312000" y="2172526"/>
            <a:ext cx="1876800" cy="3704400"/>
          </a:xfrm>
          <a:prstGeom prst="rect">
            <a:avLst/>
          </a:prstGeom>
        </p:spPr>
        <p:txBody>
          <a:bodyPr/>
          <a:lstStyle>
            <a:lvl1pPr algn="l">
              <a:defRPr sz="1400"/>
            </a:lvl1pPr>
            <a:lvl2pPr algn="l">
              <a:defRPr sz="1400"/>
            </a:lvl2pPr>
            <a:lvl3pPr algn="l">
              <a:defRPr sz="1400"/>
            </a:lvl3pPr>
            <a:lvl4pPr algn="l">
              <a:defRPr sz="1400"/>
            </a:lvl4pPr>
            <a:lvl5pPr algn="l">
              <a:defRPr sz="1400"/>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Tree>
    <p:extLst>
      <p:ext uri="{BB962C8B-B14F-4D97-AF65-F5344CB8AC3E}">
        <p14:creationId xmlns:p14="http://schemas.microsoft.com/office/powerpoint/2010/main" val="28775981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a:prstGeom prst="rect">
            <a:avLst/>
          </a:prstGeom>
        </p:spPr>
        <p:txBody>
          <a:bodyPr/>
          <a:lstStyle/>
          <a:p>
            <a:r>
              <a:rPr lang="ko-KR" altLang="en-US"/>
              <a:t>마스터 제목 스타일 편집</a:t>
            </a:r>
            <a:endParaRPr lang="en-US" dirty="0"/>
          </a:p>
        </p:txBody>
      </p:sp>
      <p:sp>
        <p:nvSpPr>
          <p:cNvPr id="9" name="Text Placeholder 8"/>
          <p:cNvSpPr>
            <a:spLocks noGrp="1"/>
          </p:cNvSpPr>
          <p:nvPr>
            <p:ph type="body" sz="quarter" idx="10"/>
          </p:nvPr>
        </p:nvSpPr>
        <p:spPr>
          <a:xfrm>
            <a:off x="1003200" y="2172526"/>
            <a:ext cx="2347200" cy="3704400"/>
          </a:xfrm>
          <a:prstGeom prst="rect">
            <a:avLst/>
          </a:prstGeom>
        </p:spPr>
        <p:txBody>
          <a:bodyPr/>
          <a:lstStyle>
            <a:lvl1pPr>
              <a:defRPr sz="1400"/>
            </a:lvl1pPr>
            <a:lvl2pPr>
              <a:defRPr sz="1400"/>
            </a:lvl2pPr>
            <a:lvl3pPr>
              <a:defRPr sz="1400"/>
            </a:lvl3pPr>
            <a:lvl4pPr>
              <a:defRPr sz="1400"/>
            </a:lvl4pPr>
            <a:lvl5pPr>
              <a:defRPr sz="1400"/>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4" name="Text Placeholder 8"/>
          <p:cNvSpPr>
            <a:spLocks noGrp="1"/>
          </p:cNvSpPr>
          <p:nvPr>
            <p:ph type="body" sz="quarter" idx="11"/>
          </p:nvPr>
        </p:nvSpPr>
        <p:spPr>
          <a:xfrm>
            <a:off x="3616000" y="2172526"/>
            <a:ext cx="2347200" cy="3704400"/>
          </a:xfrm>
          <a:prstGeom prst="rect">
            <a:avLst/>
          </a:prstGeom>
        </p:spPr>
        <p:txBody>
          <a:bodyPr/>
          <a:lstStyle>
            <a:lvl1pPr>
              <a:defRPr sz="1400"/>
            </a:lvl1pPr>
            <a:lvl2pPr>
              <a:defRPr sz="1400"/>
            </a:lvl2pPr>
            <a:lvl3pPr>
              <a:defRPr sz="1400"/>
            </a:lvl3pPr>
            <a:lvl4pPr>
              <a:defRPr sz="1400"/>
            </a:lvl4pPr>
            <a:lvl5pPr>
              <a:defRPr sz="1400"/>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5" name="Text Placeholder 8"/>
          <p:cNvSpPr>
            <a:spLocks noGrp="1"/>
          </p:cNvSpPr>
          <p:nvPr>
            <p:ph type="body" sz="quarter" idx="12"/>
          </p:nvPr>
        </p:nvSpPr>
        <p:spPr>
          <a:xfrm>
            <a:off x="6228800" y="2172526"/>
            <a:ext cx="2347200" cy="3704400"/>
          </a:xfrm>
          <a:prstGeom prst="rect">
            <a:avLst/>
          </a:prstGeom>
        </p:spPr>
        <p:txBody>
          <a:bodyPr/>
          <a:lstStyle>
            <a:lvl1pPr>
              <a:defRPr sz="1400"/>
            </a:lvl1pPr>
            <a:lvl2pPr>
              <a:defRPr sz="1400"/>
            </a:lvl2pPr>
            <a:lvl3pPr>
              <a:defRPr sz="1400"/>
            </a:lvl3pPr>
            <a:lvl4pPr>
              <a:defRPr sz="1400"/>
            </a:lvl4pPr>
            <a:lvl5pPr>
              <a:defRPr sz="1400"/>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6" name="Text Placeholder 8"/>
          <p:cNvSpPr>
            <a:spLocks noGrp="1"/>
          </p:cNvSpPr>
          <p:nvPr>
            <p:ph type="body" sz="quarter" idx="13"/>
          </p:nvPr>
        </p:nvSpPr>
        <p:spPr>
          <a:xfrm>
            <a:off x="8841600" y="2172526"/>
            <a:ext cx="2347200" cy="3704400"/>
          </a:xfrm>
          <a:prstGeom prst="rect">
            <a:avLst/>
          </a:prstGeom>
        </p:spPr>
        <p:txBody>
          <a:bodyPr/>
          <a:lstStyle>
            <a:lvl1pPr>
              <a:defRPr sz="1400"/>
            </a:lvl1pPr>
            <a:lvl2pPr>
              <a:defRPr sz="1400"/>
            </a:lvl2pPr>
            <a:lvl3pPr>
              <a:defRPr sz="1400"/>
            </a:lvl3pPr>
            <a:lvl4pPr>
              <a:defRPr sz="1400"/>
            </a:lvl4pPr>
            <a:lvl5pPr>
              <a:defRPr sz="1400"/>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13" name="Text Placeholder 12"/>
          <p:cNvSpPr>
            <a:spLocks noGrp="1"/>
          </p:cNvSpPr>
          <p:nvPr>
            <p:ph type="body" sz="quarter" idx="14" hasCustomPrompt="1"/>
          </p:nvPr>
        </p:nvSpPr>
        <p:spPr>
          <a:xfrm>
            <a:off x="994833" y="1322388"/>
            <a:ext cx="2347200" cy="604800"/>
          </a:xfrm>
          <a:prstGeom prst="homePlate">
            <a:avLst>
              <a:gd name="adj" fmla="val 31970"/>
            </a:avLst>
          </a:prstGeom>
          <a:solidFill>
            <a:schemeClr val="tx2"/>
          </a:solidFill>
        </p:spPr>
        <p:txBody>
          <a:bodyPr lIns="54000" tIns="54000" rIns="54000" bIns="54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610422" y="1322388"/>
            <a:ext cx="2347200" cy="604800"/>
          </a:xfrm>
          <a:prstGeom prst="chevron">
            <a:avLst>
              <a:gd name="adj" fmla="val 31101"/>
            </a:avLst>
          </a:prstGeom>
          <a:solidFill>
            <a:schemeClr val="tx2"/>
          </a:solidFill>
        </p:spPr>
        <p:txBody>
          <a:bodyPr lIns="54000" tIns="54000" rIns="54000" bIns="54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6226011" y="1322388"/>
            <a:ext cx="2347200" cy="604800"/>
          </a:xfrm>
          <a:prstGeom prst="chevron">
            <a:avLst>
              <a:gd name="adj" fmla="val 31101"/>
            </a:avLst>
          </a:prstGeom>
          <a:solidFill>
            <a:schemeClr val="tx2"/>
          </a:solidFill>
        </p:spPr>
        <p:txBody>
          <a:bodyPr lIns="54000" tIns="54000" rIns="54000" bIns="54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8841600" y="1322388"/>
            <a:ext cx="2347200" cy="604800"/>
          </a:xfrm>
          <a:prstGeom prst="chevron">
            <a:avLst>
              <a:gd name="adj" fmla="val 31101"/>
            </a:avLst>
          </a:prstGeom>
          <a:solidFill>
            <a:schemeClr val="tx2"/>
          </a:solidFill>
        </p:spPr>
        <p:txBody>
          <a:bodyPr lIns="54000" tIns="54000" rIns="54000" bIns="54000" anchor="ctr"/>
          <a:lstStyle>
            <a:lvl1pPr algn="l">
              <a:defRPr sz="14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683865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Left vertical dark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54900" y="1339200"/>
            <a:ext cx="6644384" cy="3510000"/>
          </a:xfrm>
          <a:prstGeom prst="rect">
            <a:avLst/>
          </a:prstGeom>
        </p:spPr>
        <p:txBody>
          <a:bodyPr anchor="t" anchorCtr="0"/>
          <a:lstStyle>
            <a:lvl1pPr algn="l">
              <a:defRPr sz="11000">
                <a:solidFill>
                  <a:schemeClr val="bg1"/>
                </a:solidFill>
              </a:defRPr>
            </a:lvl1pPr>
          </a:lstStyle>
          <a:p>
            <a:r>
              <a:rPr lang="en-GB" dirty="0"/>
              <a:t>Title slide – dark vertical image – lhs </a:t>
            </a:r>
            <a:endParaRPr lang="en-US" dirty="0"/>
          </a:p>
        </p:txBody>
      </p:sp>
      <p:sp>
        <p:nvSpPr>
          <p:cNvPr id="6" name="Text Placeholder 3"/>
          <p:cNvSpPr>
            <a:spLocks noGrp="1"/>
          </p:cNvSpPr>
          <p:nvPr>
            <p:ph type="body" sz="quarter" idx="11"/>
          </p:nvPr>
        </p:nvSpPr>
        <p:spPr>
          <a:xfrm>
            <a:off x="4593300" y="5036400"/>
            <a:ext cx="6043200" cy="216000"/>
          </a:xfrm>
          <a:prstGeom prst="rect">
            <a:avLst/>
          </a:prstGeo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ko-KR" altLang="en-US"/>
              <a:t>마스터 텍스트 스타일을 편집하려면 클릭</a:t>
            </a:r>
          </a:p>
        </p:txBody>
      </p:sp>
      <p:sp>
        <p:nvSpPr>
          <p:cNvPr id="5" name="Freeform 19"/>
          <p:cNvSpPr>
            <a:spLocks noChangeAspect="1" noEditPoints="1"/>
          </p:cNvSpPr>
          <p:nvPr userDrawn="1"/>
        </p:nvSpPr>
        <p:spPr bwMode="auto">
          <a:xfrm>
            <a:off x="4593300" y="525546"/>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098022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a:prstGeom prst="rect">
            <a:avLst/>
          </a:prstGeom>
        </p:spPr>
        <p:txBody>
          <a:bodyPr/>
          <a:lstStyle/>
          <a:p>
            <a:r>
              <a:rPr lang="ko-KR" altLang="en-US"/>
              <a:t>마스터 제목 스타일 편집</a:t>
            </a:r>
            <a:endParaRPr lang="en-US" dirty="0"/>
          </a:p>
        </p:txBody>
      </p:sp>
      <p:sp>
        <p:nvSpPr>
          <p:cNvPr id="16" name="Text Placeholder 10"/>
          <p:cNvSpPr>
            <a:spLocks noGrp="1" noChangeAspect="1"/>
          </p:cNvSpPr>
          <p:nvPr>
            <p:ph type="body" sz="quarter" idx="21"/>
          </p:nvPr>
        </p:nvSpPr>
        <p:spPr bwMode="gray">
          <a:xfrm>
            <a:off x="5306559" y="2757950"/>
            <a:ext cx="1660995" cy="1659600"/>
          </a:xfrm>
          <a:prstGeom prst="ellipse">
            <a:avLst/>
          </a:prstGeom>
          <a:solidFill>
            <a:schemeClr val="accent1"/>
          </a:solidFill>
          <a:ln>
            <a:noFill/>
          </a:ln>
        </p:spPr>
        <p:txBody>
          <a:bodyPr lIns="54000" tIns="54000" rIns="54000" bIns="54000" anchor="ctr" anchorCtr="1">
            <a:noAutofit/>
          </a:bodyPr>
          <a:lstStyle>
            <a:lvl1pPr algn="ctr">
              <a:defRPr sz="1400">
                <a:solidFill>
                  <a:schemeClr val="bg1"/>
                </a:solidFill>
                <a:latin typeface="+mn-lt"/>
                <a:cs typeface="Arial" panose="020B0604020202020204" pitchFamily="34" charset="0"/>
              </a:defRPr>
            </a:lvl1pPr>
          </a:lstStyle>
          <a:p>
            <a:pPr lvl="0"/>
            <a:r>
              <a:rPr lang="ko-KR" altLang="en-US"/>
              <a:t>마스터 텍스트 스타일을 편집하려면 클릭</a:t>
            </a:r>
          </a:p>
        </p:txBody>
      </p:sp>
      <p:sp>
        <p:nvSpPr>
          <p:cNvPr id="17" name="Text Placeholder 20"/>
          <p:cNvSpPr>
            <a:spLocks noGrp="1"/>
          </p:cNvSpPr>
          <p:nvPr>
            <p:ph type="body" sz="quarter" idx="26"/>
          </p:nvPr>
        </p:nvSpPr>
        <p:spPr bwMode="gray">
          <a:xfrm>
            <a:off x="1003347" y="1322388"/>
            <a:ext cx="3847695" cy="388800"/>
          </a:xfrm>
          <a:prstGeom prst="rect">
            <a:avLst/>
          </a:prstGeom>
          <a:solidFill>
            <a:schemeClr val="tx2"/>
          </a:solidFill>
          <a:ln w="12700">
            <a:solidFill>
              <a:srgbClr val="00338D"/>
            </a:solidFill>
          </a:ln>
        </p:spPr>
        <p:txBody>
          <a:bodyPr vert="horz" lIns="54000" tIns="54000" rIns="54000" bIns="54000" rtlCol="0" anchor="ctr" anchorCtr="0">
            <a:noAutofit/>
          </a:bodyPr>
          <a:lstStyle>
            <a:lvl1pPr>
              <a:defRPr lang="en-US" sz="1400" b="1" kern="1200" noProof="0" dirty="0" smtClean="0">
                <a:solidFill>
                  <a:schemeClr val="bg1"/>
                </a:solidFill>
                <a:latin typeface="+mn-lt"/>
                <a:ea typeface="+mn-ea"/>
                <a:cs typeface="Arial" panose="020B0604020202020204" pitchFamily="34" charset="0"/>
              </a:defRPr>
            </a:lvl1pPr>
            <a:lvl5pPr>
              <a:defRPr/>
            </a:lvl5pPr>
            <a:lvl6pPr>
              <a:defRPr baseline="0"/>
            </a:lvl6pPr>
            <a:lvl7pPr>
              <a:defRPr baseline="0"/>
            </a:lvl7pPr>
            <a:lvl8pPr>
              <a:defRPr baseline="0"/>
            </a:lvl8pPr>
          </a:lstStyle>
          <a:p>
            <a:pPr marL="0" lvl="0" indent="0" algn="l" defTabSz="914400" rtl="0" eaLnBrk="1" latinLnBrk="0" hangingPunct="1">
              <a:lnSpc>
                <a:spcPct val="100000"/>
              </a:lnSpc>
              <a:spcBef>
                <a:spcPts val="600"/>
              </a:spcBef>
              <a:buFont typeface="Arial" pitchFamily="34" charset="0"/>
              <a:buNone/>
            </a:pPr>
            <a:r>
              <a:rPr lang="ko-KR" altLang="en-US"/>
              <a:t>마스터 텍스트 스타일을 편집하려면 클릭</a:t>
            </a:r>
          </a:p>
        </p:txBody>
      </p:sp>
      <p:sp>
        <p:nvSpPr>
          <p:cNvPr id="26" name="Text Placeholder 20"/>
          <p:cNvSpPr>
            <a:spLocks noGrp="1"/>
          </p:cNvSpPr>
          <p:nvPr>
            <p:ph type="body" sz="quarter" idx="48"/>
          </p:nvPr>
        </p:nvSpPr>
        <p:spPr bwMode="gray">
          <a:xfrm>
            <a:off x="1003347" y="4015250"/>
            <a:ext cx="3847695" cy="388800"/>
          </a:xfrm>
          <a:prstGeom prst="rect">
            <a:avLst/>
          </a:prstGeom>
          <a:solidFill>
            <a:schemeClr val="tx2"/>
          </a:solidFill>
          <a:ln w="12700">
            <a:solidFill>
              <a:srgbClr val="00338D"/>
            </a:solidFill>
          </a:ln>
        </p:spPr>
        <p:txBody>
          <a:bodyPr vert="horz" lIns="54000" tIns="54000" rIns="54000" bIns="54000" rtlCol="0" anchor="ctr" anchorCtr="0">
            <a:noAutofit/>
          </a:bodyPr>
          <a:lstStyle>
            <a:lvl1pPr>
              <a:defRPr lang="en-US" sz="1200" b="1" kern="1200" noProof="0" dirty="0" smtClean="0">
                <a:solidFill>
                  <a:schemeClr val="bg1"/>
                </a:solidFill>
                <a:latin typeface="+mn-lt"/>
                <a:ea typeface="+mn-ea"/>
                <a:cs typeface="Arial" panose="020B0604020202020204" pitchFamily="34" charset="0"/>
              </a:defRPr>
            </a:lvl1pPr>
            <a:lvl5pPr>
              <a:defRPr/>
            </a:lvl5pPr>
            <a:lvl6pPr>
              <a:defRPr baseline="0"/>
            </a:lvl6pPr>
            <a:lvl7pPr>
              <a:defRPr baseline="0"/>
            </a:lvl7pPr>
            <a:lvl8pPr>
              <a:defRPr baseline="0"/>
            </a:lvl8pPr>
          </a:lstStyle>
          <a:p>
            <a:pPr marL="0" lvl="0" indent="0" algn="l" defTabSz="914400" rtl="0" eaLnBrk="1" latinLnBrk="0" hangingPunct="1">
              <a:lnSpc>
                <a:spcPct val="100000"/>
              </a:lnSpc>
              <a:spcBef>
                <a:spcPts val="600"/>
              </a:spcBef>
              <a:buFont typeface="Arial" pitchFamily="34" charset="0"/>
              <a:buNone/>
            </a:pPr>
            <a:r>
              <a:rPr lang="ko-KR" altLang="en-US"/>
              <a:t>마스터 텍스트 스타일을 편집하려면 클릭</a:t>
            </a:r>
          </a:p>
        </p:txBody>
      </p:sp>
      <p:sp>
        <p:nvSpPr>
          <p:cNvPr id="27" name="Text Placeholder 20"/>
          <p:cNvSpPr>
            <a:spLocks noGrp="1"/>
          </p:cNvSpPr>
          <p:nvPr>
            <p:ph type="body" sz="quarter" idx="50"/>
          </p:nvPr>
        </p:nvSpPr>
        <p:spPr bwMode="gray">
          <a:xfrm>
            <a:off x="7344001" y="1322388"/>
            <a:ext cx="3847695" cy="388800"/>
          </a:xfrm>
          <a:prstGeom prst="rect">
            <a:avLst/>
          </a:prstGeom>
          <a:solidFill>
            <a:schemeClr val="tx2"/>
          </a:solidFill>
          <a:ln w="12700">
            <a:solidFill>
              <a:srgbClr val="00338D"/>
            </a:solidFill>
          </a:ln>
        </p:spPr>
        <p:txBody>
          <a:bodyPr vert="horz" lIns="54000" tIns="54000" rIns="54000" bIns="54000" rtlCol="0" anchor="ctr" anchorCtr="0">
            <a:noAutofit/>
          </a:bodyPr>
          <a:lstStyle>
            <a:lvl1pPr>
              <a:defRPr lang="en-US" sz="1400" b="1" kern="1200" noProof="0" dirty="0" smtClean="0">
                <a:solidFill>
                  <a:schemeClr val="bg1"/>
                </a:solidFill>
                <a:latin typeface="+mn-lt"/>
                <a:ea typeface="+mn-ea"/>
                <a:cs typeface="Arial" panose="020B0604020202020204" pitchFamily="34" charset="0"/>
              </a:defRPr>
            </a:lvl1pPr>
            <a:lvl5pPr>
              <a:defRPr/>
            </a:lvl5pPr>
            <a:lvl6pPr>
              <a:defRPr baseline="0"/>
            </a:lvl6pPr>
            <a:lvl7pPr>
              <a:defRPr baseline="0"/>
            </a:lvl7pPr>
            <a:lvl8pPr>
              <a:defRPr baseline="0"/>
            </a:lvl8pPr>
          </a:lstStyle>
          <a:p>
            <a:pPr marL="0" lvl="0" indent="0" algn="l" defTabSz="914400" rtl="0" eaLnBrk="1" latinLnBrk="0" hangingPunct="1">
              <a:lnSpc>
                <a:spcPct val="100000"/>
              </a:lnSpc>
              <a:spcBef>
                <a:spcPts val="600"/>
              </a:spcBef>
              <a:buFont typeface="Arial" pitchFamily="34" charset="0"/>
              <a:buNone/>
            </a:pPr>
            <a:r>
              <a:rPr lang="ko-KR" altLang="en-US"/>
              <a:t>마스터 텍스트 스타일을 편집하려면 클릭</a:t>
            </a:r>
          </a:p>
        </p:txBody>
      </p:sp>
      <p:sp>
        <p:nvSpPr>
          <p:cNvPr id="28" name="Text Placeholder 20"/>
          <p:cNvSpPr>
            <a:spLocks noGrp="1"/>
          </p:cNvSpPr>
          <p:nvPr>
            <p:ph type="body" sz="quarter" idx="52"/>
          </p:nvPr>
        </p:nvSpPr>
        <p:spPr bwMode="gray">
          <a:xfrm>
            <a:off x="7344001" y="4015250"/>
            <a:ext cx="3847695" cy="388800"/>
          </a:xfrm>
          <a:prstGeom prst="rect">
            <a:avLst/>
          </a:prstGeom>
          <a:solidFill>
            <a:srgbClr val="00338D"/>
          </a:solidFill>
          <a:ln w="12700">
            <a:solidFill>
              <a:srgbClr val="00338D"/>
            </a:solidFill>
          </a:ln>
        </p:spPr>
        <p:txBody>
          <a:bodyPr vert="horz" lIns="54000" tIns="54000" rIns="54000" bIns="54000" rtlCol="0" anchor="ctr" anchorCtr="0">
            <a:noAutofit/>
          </a:bodyPr>
          <a:lstStyle>
            <a:lvl1pPr>
              <a:defRPr lang="en-US" sz="1400" b="1" kern="1200" noProof="0" dirty="0" smtClean="0">
                <a:solidFill>
                  <a:schemeClr val="bg1"/>
                </a:solidFill>
                <a:latin typeface="+mn-lt"/>
                <a:ea typeface="+mn-ea"/>
                <a:cs typeface="Arial" panose="020B0604020202020204" pitchFamily="34" charset="0"/>
              </a:defRPr>
            </a:lvl1pPr>
            <a:lvl5pPr>
              <a:defRPr/>
            </a:lvl5pPr>
            <a:lvl6pPr>
              <a:defRPr baseline="0"/>
            </a:lvl6pPr>
            <a:lvl7pPr>
              <a:defRPr baseline="0"/>
            </a:lvl7pPr>
            <a:lvl8pPr>
              <a:defRPr baseline="0"/>
            </a:lvl8pPr>
          </a:lstStyle>
          <a:p>
            <a:pPr marL="0" lvl="0" indent="0" algn="l" defTabSz="914400" rtl="0" eaLnBrk="1" latinLnBrk="0" hangingPunct="1">
              <a:lnSpc>
                <a:spcPct val="100000"/>
              </a:lnSpc>
              <a:spcBef>
                <a:spcPts val="600"/>
              </a:spcBef>
              <a:buFont typeface="Arial" pitchFamily="34" charset="0"/>
              <a:buNone/>
            </a:pPr>
            <a:r>
              <a:rPr lang="ko-KR" altLang="en-US"/>
              <a:t>마스터 텍스트 스타일을 편집하려면 클릭</a:t>
            </a:r>
          </a:p>
        </p:txBody>
      </p:sp>
      <p:sp>
        <p:nvSpPr>
          <p:cNvPr id="29" name="AutoShape 20"/>
          <p:cNvSpPr>
            <a:spLocks noChangeArrowheads="1"/>
          </p:cNvSpPr>
          <p:nvPr userDrawn="1"/>
        </p:nvSpPr>
        <p:spPr bwMode="gray">
          <a:xfrm rot="2700000">
            <a:off x="5088625" y="2468534"/>
            <a:ext cx="382279" cy="502740"/>
          </a:xfrm>
          <a:prstGeom prst="rightArrow">
            <a:avLst>
              <a:gd name="adj1" fmla="val 63333"/>
              <a:gd name="adj2" fmla="val 49582"/>
            </a:avLst>
          </a:prstGeom>
          <a:solidFill>
            <a:schemeClr val="tx2"/>
          </a:solidFill>
          <a:ln w="6350" algn="ctr">
            <a:noFill/>
            <a:miter lim="800000"/>
            <a:headEnd/>
            <a:tailEnd/>
          </a:ln>
          <a:effectLst/>
        </p:spPr>
        <p:txBody>
          <a:bodyPr rot="10800000" wrap="none" anchor="ctr">
            <a:noAutofit/>
          </a:bodyPr>
          <a:lstStyle/>
          <a:p>
            <a:endParaRPr lang="en-CA" sz="1200" dirty="0">
              <a:solidFill>
                <a:srgbClr val="483698"/>
              </a:solidFill>
              <a:latin typeface="+mn-lt"/>
            </a:endParaRPr>
          </a:p>
        </p:txBody>
      </p:sp>
      <p:sp>
        <p:nvSpPr>
          <p:cNvPr id="31" name="Text Placeholder 3"/>
          <p:cNvSpPr>
            <a:spLocks noGrp="1"/>
          </p:cNvSpPr>
          <p:nvPr>
            <p:ph type="body" sz="quarter" idx="53"/>
          </p:nvPr>
        </p:nvSpPr>
        <p:spPr>
          <a:xfrm>
            <a:off x="1003347" y="1718873"/>
            <a:ext cx="3849600" cy="1472876"/>
          </a:xfrm>
          <a:prstGeom prst="rect">
            <a:avLst/>
          </a:prstGeom>
          <a:ln w="12700">
            <a:solidFill>
              <a:schemeClr val="tx2"/>
            </a:solidFill>
          </a:ln>
        </p:spPr>
        <p:txBody>
          <a:bodyPr lIns="54000" tIns="54000" rIns="54000" bIns="54000">
            <a:noAutofit/>
          </a:bodyPr>
          <a:lstStyle>
            <a:lvl1pPr>
              <a:defRPr sz="1400">
                <a:latin typeface="+mn-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32" name="Text Placeholder 3"/>
          <p:cNvSpPr>
            <a:spLocks noGrp="1"/>
          </p:cNvSpPr>
          <p:nvPr>
            <p:ph type="body" sz="quarter" idx="54"/>
          </p:nvPr>
        </p:nvSpPr>
        <p:spPr>
          <a:xfrm>
            <a:off x="1003347" y="4404050"/>
            <a:ext cx="3849600" cy="1472876"/>
          </a:xfrm>
          <a:prstGeom prst="rect">
            <a:avLst/>
          </a:prstGeom>
          <a:ln w="12700">
            <a:solidFill>
              <a:schemeClr val="tx2"/>
            </a:solidFill>
          </a:ln>
        </p:spPr>
        <p:txBody>
          <a:bodyPr lIns="54000" tIns="54000" rIns="54000" bIns="54000">
            <a:noAutofit/>
          </a:bodyPr>
          <a:lstStyle>
            <a:lvl1pPr>
              <a:defRPr sz="1400">
                <a:latin typeface="+mn-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33" name="Text Placeholder 3"/>
          <p:cNvSpPr>
            <a:spLocks noGrp="1"/>
          </p:cNvSpPr>
          <p:nvPr>
            <p:ph type="body" sz="quarter" idx="55"/>
          </p:nvPr>
        </p:nvSpPr>
        <p:spPr>
          <a:xfrm>
            <a:off x="7342095" y="1718873"/>
            <a:ext cx="3849600" cy="1472876"/>
          </a:xfrm>
          <a:prstGeom prst="rect">
            <a:avLst/>
          </a:prstGeom>
          <a:ln w="12700">
            <a:solidFill>
              <a:schemeClr val="tx2"/>
            </a:solidFill>
          </a:ln>
        </p:spPr>
        <p:txBody>
          <a:bodyPr lIns="54000" tIns="54000" rIns="54000" bIns="54000">
            <a:noAutofit/>
          </a:bodyPr>
          <a:lstStyle>
            <a:lvl1pPr>
              <a:defRPr sz="1400">
                <a:latin typeface="+mn-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34" name="Text Placeholder 3"/>
          <p:cNvSpPr>
            <a:spLocks noGrp="1"/>
          </p:cNvSpPr>
          <p:nvPr>
            <p:ph type="body" sz="quarter" idx="56"/>
          </p:nvPr>
        </p:nvSpPr>
        <p:spPr>
          <a:xfrm>
            <a:off x="7342095" y="4404050"/>
            <a:ext cx="3849600" cy="1472876"/>
          </a:xfrm>
          <a:prstGeom prst="rect">
            <a:avLst/>
          </a:prstGeom>
          <a:ln w="12700">
            <a:solidFill>
              <a:schemeClr val="tx2"/>
            </a:solidFill>
          </a:ln>
        </p:spPr>
        <p:txBody>
          <a:bodyPr lIns="54000" tIns="54000" rIns="54000" bIns="54000">
            <a:noAutofit/>
          </a:bodyPr>
          <a:lstStyle>
            <a:lvl1pPr>
              <a:defRPr sz="1400">
                <a:latin typeface="+mn-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GB" dirty="0"/>
          </a:p>
        </p:txBody>
      </p:sp>
      <p:sp>
        <p:nvSpPr>
          <p:cNvPr id="20" name="AutoShape 20"/>
          <p:cNvSpPr>
            <a:spLocks noChangeArrowheads="1"/>
          </p:cNvSpPr>
          <p:nvPr userDrawn="1"/>
        </p:nvSpPr>
        <p:spPr bwMode="gray">
          <a:xfrm rot="18900000" flipH="1">
            <a:off x="6742978" y="2468534"/>
            <a:ext cx="382279" cy="502740"/>
          </a:xfrm>
          <a:prstGeom prst="rightArrow">
            <a:avLst>
              <a:gd name="adj1" fmla="val 63333"/>
              <a:gd name="adj2" fmla="val 49582"/>
            </a:avLst>
          </a:prstGeom>
          <a:solidFill>
            <a:schemeClr val="tx2"/>
          </a:solidFill>
          <a:ln w="6350" algn="ctr">
            <a:noFill/>
            <a:miter lim="800000"/>
            <a:headEnd/>
            <a:tailEnd/>
          </a:ln>
          <a:effectLst/>
        </p:spPr>
        <p:txBody>
          <a:bodyPr rot="10800000" wrap="none" anchor="ctr">
            <a:noAutofit/>
          </a:bodyPr>
          <a:lstStyle/>
          <a:p>
            <a:endParaRPr lang="en-CA" sz="1200" dirty="0">
              <a:solidFill>
                <a:srgbClr val="483698"/>
              </a:solidFill>
              <a:latin typeface="+mn-lt"/>
            </a:endParaRPr>
          </a:p>
        </p:txBody>
      </p:sp>
      <p:sp>
        <p:nvSpPr>
          <p:cNvPr id="21" name="AutoShape 20"/>
          <p:cNvSpPr>
            <a:spLocks noChangeArrowheads="1"/>
          </p:cNvSpPr>
          <p:nvPr userDrawn="1"/>
        </p:nvSpPr>
        <p:spPr bwMode="gray">
          <a:xfrm rot="18900000" flipV="1">
            <a:off x="5088624" y="4310034"/>
            <a:ext cx="382279" cy="502740"/>
          </a:xfrm>
          <a:prstGeom prst="rightArrow">
            <a:avLst>
              <a:gd name="adj1" fmla="val 63333"/>
              <a:gd name="adj2" fmla="val 49582"/>
            </a:avLst>
          </a:prstGeom>
          <a:solidFill>
            <a:schemeClr val="tx2"/>
          </a:solidFill>
          <a:ln w="6350" algn="ctr">
            <a:noFill/>
            <a:miter lim="800000"/>
            <a:headEnd/>
            <a:tailEnd/>
          </a:ln>
          <a:effectLst/>
        </p:spPr>
        <p:txBody>
          <a:bodyPr rot="10800000" wrap="none" anchor="ctr">
            <a:noAutofit/>
          </a:bodyPr>
          <a:lstStyle/>
          <a:p>
            <a:endParaRPr lang="en-CA" sz="1200" dirty="0">
              <a:solidFill>
                <a:srgbClr val="483698"/>
              </a:solidFill>
              <a:latin typeface="+mn-lt"/>
            </a:endParaRPr>
          </a:p>
        </p:txBody>
      </p:sp>
      <p:sp>
        <p:nvSpPr>
          <p:cNvPr id="22" name="AutoShape 20"/>
          <p:cNvSpPr>
            <a:spLocks noChangeArrowheads="1"/>
          </p:cNvSpPr>
          <p:nvPr userDrawn="1"/>
        </p:nvSpPr>
        <p:spPr bwMode="gray">
          <a:xfrm rot="2700000" flipH="1" flipV="1">
            <a:off x="6742977" y="4310034"/>
            <a:ext cx="382279" cy="502740"/>
          </a:xfrm>
          <a:prstGeom prst="rightArrow">
            <a:avLst>
              <a:gd name="adj1" fmla="val 63333"/>
              <a:gd name="adj2" fmla="val 49582"/>
            </a:avLst>
          </a:prstGeom>
          <a:solidFill>
            <a:schemeClr val="tx2"/>
          </a:solidFill>
          <a:ln w="6350" algn="ctr">
            <a:noFill/>
            <a:miter lim="800000"/>
            <a:headEnd/>
            <a:tailEnd/>
          </a:ln>
          <a:effectLst/>
        </p:spPr>
        <p:txBody>
          <a:bodyPr rot="10800000" wrap="none" anchor="ctr">
            <a:noAutofit/>
          </a:bodyPr>
          <a:lstStyle/>
          <a:p>
            <a:endParaRPr lang="en-CA" sz="1200" dirty="0">
              <a:solidFill>
                <a:srgbClr val="483698"/>
              </a:solidFill>
              <a:latin typeface="+mn-lt"/>
            </a:endParaRPr>
          </a:p>
        </p:txBody>
      </p:sp>
    </p:spTree>
    <p:extLst>
      <p:ext uri="{BB962C8B-B14F-4D97-AF65-F5344CB8AC3E}">
        <p14:creationId xmlns:p14="http://schemas.microsoft.com/office/powerpoint/2010/main" val="1695715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ight vertical light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69600" y="1339200"/>
            <a:ext cx="8256000" cy="3510000"/>
          </a:xfrm>
          <a:prstGeom prst="rect">
            <a:avLst/>
          </a:prstGeom>
        </p:spPr>
        <p:txBody>
          <a:bodyPr anchor="t" anchorCtr="0"/>
          <a:lstStyle>
            <a:lvl1pPr algn="l">
              <a:defRPr sz="11000" baseline="0">
                <a:solidFill>
                  <a:srgbClr val="00338D"/>
                </a:solidFill>
              </a:defRPr>
            </a:lvl1pPr>
          </a:lstStyle>
          <a:p>
            <a:r>
              <a:rPr lang="en-GB" dirty="0"/>
              <a:t>Title slide – </a:t>
            </a:r>
            <a:br>
              <a:rPr lang="en-GB" dirty="0"/>
            </a:br>
            <a:r>
              <a:rPr lang="en-GB" dirty="0"/>
              <a:t>light vertical image – </a:t>
            </a:r>
            <a:r>
              <a:rPr lang="en-GB" dirty="0" err="1"/>
              <a:t>rhs</a:t>
            </a:r>
            <a:r>
              <a:rPr lang="en-GB" dirty="0"/>
              <a:t> </a:t>
            </a:r>
            <a:endParaRPr lang="en-US" dirty="0"/>
          </a:p>
        </p:txBody>
      </p:sp>
      <p:sp>
        <p:nvSpPr>
          <p:cNvPr id="6" name="Text Placeholder 3"/>
          <p:cNvSpPr>
            <a:spLocks noGrp="1"/>
          </p:cNvSpPr>
          <p:nvPr>
            <p:ph type="body" sz="quarter" idx="11"/>
          </p:nvPr>
        </p:nvSpPr>
        <p:spPr>
          <a:xfrm>
            <a:off x="1008000" y="5036400"/>
            <a:ext cx="8217600" cy="216000"/>
          </a:xfrm>
          <a:prstGeom prst="rect">
            <a:avLst/>
          </a:prstGeom>
        </p:spPr>
        <p:txBody>
          <a:bodyPr/>
          <a:lstStyle>
            <a:lvl1pPr>
              <a:defRPr sz="1100">
                <a:solidFill>
                  <a:srgbClr val="00338D"/>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ko-KR" altLang="en-US"/>
              <a:t>마스터 텍스트 스타일을 편집하려면 클릭</a:t>
            </a:r>
          </a:p>
        </p:txBody>
      </p:sp>
      <p:sp>
        <p:nvSpPr>
          <p:cNvPr id="7" name="Freeform 19"/>
          <p:cNvSpPr>
            <a:spLocks noChangeAspect="1" noEditPoints="1"/>
          </p:cNvSpPr>
          <p:nvPr userDrawn="1"/>
        </p:nvSpPr>
        <p:spPr bwMode="auto">
          <a:xfrm>
            <a:off x="1008000" y="525546"/>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rgbClr val="00338D"/>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657019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Left vertical light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54900" y="1339200"/>
            <a:ext cx="6644384" cy="3510000"/>
          </a:xfrm>
          <a:prstGeom prst="rect">
            <a:avLst/>
          </a:prstGeom>
        </p:spPr>
        <p:txBody>
          <a:bodyPr anchor="t" anchorCtr="0"/>
          <a:lstStyle>
            <a:lvl1pPr algn="l">
              <a:defRPr sz="11000">
                <a:solidFill>
                  <a:srgbClr val="00338D"/>
                </a:solidFill>
              </a:defRPr>
            </a:lvl1pPr>
          </a:lstStyle>
          <a:p>
            <a:r>
              <a:rPr lang="en-GB" dirty="0"/>
              <a:t>Title slide – light vertical image – lhs </a:t>
            </a:r>
            <a:endParaRPr lang="en-US" dirty="0"/>
          </a:p>
        </p:txBody>
      </p:sp>
      <p:sp>
        <p:nvSpPr>
          <p:cNvPr id="6" name="Text Placeholder 3"/>
          <p:cNvSpPr>
            <a:spLocks noGrp="1"/>
          </p:cNvSpPr>
          <p:nvPr>
            <p:ph type="body" sz="quarter" idx="11"/>
          </p:nvPr>
        </p:nvSpPr>
        <p:spPr>
          <a:xfrm>
            <a:off x="4593300" y="5036400"/>
            <a:ext cx="6043200" cy="216000"/>
          </a:xfrm>
          <a:prstGeom prst="rect">
            <a:avLst/>
          </a:prstGeom>
        </p:spPr>
        <p:txBody>
          <a:bodyPr/>
          <a:lstStyle>
            <a:lvl1pPr>
              <a:defRPr sz="1100">
                <a:solidFill>
                  <a:srgbClr val="00338D"/>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ko-KR" altLang="en-US"/>
              <a:t>마스터 텍스트 스타일을 편집하려면 클릭</a:t>
            </a:r>
          </a:p>
        </p:txBody>
      </p:sp>
      <p:sp>
        <p:nvSpPr>
          <p:cNvPr id="5" name="Freeform 19"/>
          <p:cNvSpPr>
            <a:spLocks noChangeAspect="1" noEditPoints="1"/>
          </p:cNvSpPr>
          <p:nvPr userDrawn="1"/>
        </p:nvSpPr>
        <p:spPr bwMode="auto">
          <a:xfrm>
            <a:off x="4593300" y="525546"/>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rgbClr val="00338D"/>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212785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Singular light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26400" y="1346400"/>
            <a:ext cx="8256000" cy="3510000"/>
          </a:xfrm>
          <a:prstGeom prst="rect">
            <a:avLst/>
          </a:prstGeom>
        </p:spPr>
        <p:txBody>
          <a:bodyPr anchor="t" anchorCtr="0"/>
          <a:lstStyle>
            <a:lvl1pPr algn="l">
              <a:defRPr sz="11000">
                <a:solidFill>
                  <a:srgbClr val="00338D"/>
                </a:solidFill>
              </a:defRPr>
            </a:lvl1pPr>
          </a:lstStyle>
          <a:p>
            <a:r>
              <a:rPr lang="en-US" dirty="0"/>
              <a:t>Title slide – singular light </a:t>
            </a:r>
            <a:br>
              <a:rPr lang="en-US" dirty="0"/>
            </a:br>
            <a:r>
              <a:rPr lang="en-US" dirty="0"/>
              <a:t>image</a:t>
            </a:r>
          </a:p>
        </p:txBody>
      </p:sp>
      <p:sp>
        <p:nvSpPr>
          <p:cNvPr id="4" name="object 3"/>
          <p:cNvSpPr/>
          <p:nvPr userDrawn="1"/>
        </p:nvSpPr>
        <p:spPr>
          <a:xfrm>
            <a:off x="1" y="0"/>
            <a:ext cx="1587600"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8" name="Text Placeholder 3"/>
          <p:cNvSpPr>
            <a:spLocks noGrp="1"/>
          </p:cNvSpPr>
          <p:nvPr>
            <p:ph type="body" sz="quarter" idx="11"/>
          </p:nvPr>
        </p:nvSpPr>
        <p:spPr>
          <a:xfrm>
            <a:off x="2752133" y="5036400"/>
            <a:ext cx="8230267" cy="216000"/>
          </a:xfrm>
          <a:prstGeom prst="rect">
            <a:avLst/>
          </a:prstGeom>
        </p:spPr>
        <p:txBody>
          <a:bodyPr/>
          <a:lstStyle>
            <a:lvl1pPr>
              <a:defRPr sz="1100">
                <a:solidFill>
                  <a:srgbClr val="00338D"/>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ko-KR" altLang="en-US"/>
              <a:t>마스터 텍스트 스타일을 편집하려면 클릭</a:t>
            </a:r>
          </a:p>
        </p:txBody>
      </p:sp>
      <p:sp>
        <p:nvSpPr>
          <p:cNvPr id="6" name="Freeform 19"/>
          <p:cNvSpPr>
            <a:spLocks noChangeAspect="1" noEditPoints="1"/>
          </p:cNvSpPr>
          <p:nvPr userDrawn="1"/>
        </p:nvSpPr>
        <p:spPr bwMode="auto">
          <a:xfrm>
            <a:off x="2709863" y="525546"/>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rgbClr val="00338D"/>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439025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ingular dark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726400" y="1346400"/>
            <a:ext cx="8256000" cy="3510000"/>
          </a:xfrm>
          <a:prstGeom prst="rect">
            <a:avLst/>
          </a:prstGeom>
        </p:spPr>
        <p:txBody>
          <a:bodyPr anchor="t" anchorCtr="0"/>
          <a:lstStyle>
            <a:lvl1pPr algn="l">
              <a:defRPr sz="11000" baseline="0">
                <a:solidFill>
                  <a:schemeClr val="bg1"/>
                </a:solidFill>
                <a:ea typeface="KoPubWorld돋움체_Pro Bold" panose="00000800000000000000" pitchFamily="50" charset="-127"/>
              </a:defRPr>
            </a:lvl1pPr>
          </a:lstStyle>
          <a:p>
            <a:endParaRPr lang="en-US" dirty="0"/>
          </a:p>
        </p:txBody>
      </p:sp>
      <p:sp>
        <p:nvSpPr>
          <p:cNvPr id="8" name="Text Placeholder 3"/>
          <p:cNvSpPr>
            <a:spLocks noGrp="1"/>
          </p:cNvSpPr>
          <p:nvPr>
            <p:ph type="body" sz="quarter" idx="11"/>
          </p:nvPr>
        </p:nvSpPr>
        <p:spPr>
          <a:xfrm>
            <a:off x="2752133" y="5036400"/>
            <a:ext cx="8230267" cy="216000"/>
          </a:xfrm>
          <a:prstGeom prst="rect">
            <a:avLst/>
          </a:prstGeo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ko-KR" altLang="en-US" dirty="0"/>
              <a:t>마스터 텍스트 스타일을 편집하려면 클릭</a:t>
            </a:r>
          </a:p>
        </p:txBody>
      </p:sp>
    </p:spTree>
    <p:extLst>
      <p:ext uri="{BB962C8B-B14F-4D97-AF65-F5344CB8AC3E}">
        <p14:creationId xmlns:p14="http://schemas.microsoft.com/office/powerpoint/2010/main" val="690795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Singular image title bar">
    <p:bg>
      <p:bgPr>
        <a:solidFill>
          <a:schemeClr val="accent1"/>
        </a:solidFill>
        <a:effectLst/>
      </p:bgPr>
    </p:bg>
    <p:spTree>
      <p:nvGrpSpPr>
        <p:cNvPr id="1" name=""/>
        <p:cNvGrpSpPr/>
        <p:nvPr/>
      </p:nvGrpSpPr>
      <p:grpSpPr>
        <a:xfrm>
          <a:off x="0" y="0"/>
          <a:ext cx="0" cy="0"/>
          <a:chOff x="0" y="0"/>
          <a:chExt cx="0" cy="0"/>
        </a:xfrm>
      </p:grpSpPr>
      <p:sp>
        <p:nvSpPr>
          <p:cNvPr id="4" name="object 3"/>
          <p:cNvSpPr/>
          <p:nvPr userDrawn="1"/>
        </p:nvSpPr>
        <p:spPr>
          <a:xfrm>
            <a:off x="-2" y="0"/>
            <a:ext cx="4876800"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83698"/>
          </a:solidFill>
        </p:spPr>
        <p:txBody>
          <a:bodyPr wrap="square" lIns="0" tIns="0" rIns="0" bIns="0" rtlCol="0">
            <a:noAutofit/>
          </a:bodyPr>
          <a:lstStyle/>
          <a:p>
            <a:endParaRPr sz="1800" dirty="0">
              <a:latin typeface="Arial" panose="020B0604020202020204" pitchFamily="34" charset="0"/>
            </a:endParaRPr>
          </a:p>
        </p:txBody>
      </p:sp>
      <p:sp>
        <p:nvSpPr>
          <p:cNvPr id="8" name="Title 1"/>
          <p:cNvSpPr>
            <a:spLocks noGrp="1"/>
          </p:cNvSpPr>
          <p:nvPr>
            <p:ph type="ctrTitle" hasCustomPrompt="1"/>
          </p:nvPr>
        </p:nvSpPr>
        <p:spPr>
          <a:xfrm>
            <a:off x="969601" y="1339200"/>
            <a:ext cx="3476895" cy="3510000"/>
          </a:xfrm>
          <a:prstGeom prst="rect">
            <a:avLst/>
          </a:prstGeom>
        </p:spPr>
        <p:txBody>
          <a:bodyPr anchor="t" anchorCtr="0"/>
          <a:lstStyle>
            <a:lvl1pPr algn="l">
              <a:defRPr sz="7200">
                <a:solidFill>
                  <a:schemeClr val="bg1"/>
                </a:solidFill>
              </a:defRPr>
            </a:lvl1pPr>
          </a:lstStyle>
          <a:p>
            <a:r>
              <a:rPr lang="en-GB" dirty="0"/>
              <a:t>Title slide – singular image title bar</a:t>
            </a:r>
            <a:endParaRPr lang="en-US" dirty="0"/>
          </a:p>
        </p:txBody>
      </p:sp>
      <p:sp>
        <p:nvSpPr>
          <p:cNvPr id="10" name="Text Placeholder 3"/>
          <p:cNvSpPr>
            <a:spLocks noGrp="1"/>
          </p:cNvSpPr>
          <p:nvPr>
            <p:ph type="body" sz="quarter" idx="11"/>
          </p:nvPr>
        </p:nvSpPr>
        <p:spPr>
          <a:xfrm>
            <a:off x="1008001" y="5036400"/>
            <a:ext cx="3438495" cy="216000"/>
          </a:xfrm>
          <a:prstGeom prst="rect">
            <a:avLst/>
          </a:prstGeo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ko-KR" altLang="en-US"/>
              <a:t>마스터 텍스트 스타일을 편집하려면 클릭</a:t>
            </a:r>
          </a:p>
        </p:txBody>
      </p:sp>
      <p:sp>
        <p:nvSpPr>
          <p:cNvPr id="7" name="Freeform 19"/>
          <p:cNvSpPr>
            <a:spLocks noChangeAspect="1" noEditPoints="1"/>
          </p:cNvSpPr>
          <p:nvPr userDrawn="1"/>
        </p:nvSpPr>
        <p:spPr bwMode="auto">
          <a:xfrm>
            <a:off x="1008000" y="525546"/>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219130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26400" y="1346400"/>
            <a:ext cx="8256000" cy="3510000"/>
          </a:xfrm>
          <a:prstGeom prst="rect">
            <a:avLst/>
          </a:prstGeom>
        </p:spPr>
        <p:txBody>
          <a:bodyPr anchor="t" anchorCtr="0"/>
          <a:lstStyle>
            <a:lvl1pPr algn="l">
              <a:defRPr sz="11000">
                <a:solidFill>
                  <a:schemeClr val="bg1"/>
                </a:solidFill>
              </a:defRPr>
            </a:lvl1pPr>
          </a:lstStyle>
          <a:p>
            <a:r>
              <a:rPr lang="en-GB" dirty="0"/>
              <a:t>Title slide – </a:t>
            </a:r>
            <a:br>
              <a:rPr lang="en-GB" dirty="0"/>
            </a:br>
            <a:r>
              <a:rPr lang="en-GB" dirty="0"/>
              <a:t>no image</a:t>
            </a:r>
            <a:endParaRPr lang="en-US" dirty="0"/>
          </a:p>
        </p:txBody>
      </p:sp>
      <p:sp>
        <p:nvSpPr>
          <p:cNvPr id="4" name="object 3"/>
          <p:cNvSpPr/>
          <p:nvPr userDrawn="1"/>
        </p:nvSpPr>
        <p:spPr>
          <a:xfrm>
            <a:off x="1" y="0"/>
            <a:ext cx="1587600"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7" name="Text Placeholder 3"/>
          <p:cNvSpPr>
            <a:spLocks noGrp="1"/>
          </p:cNvSpPr>
          <p:nvPr>
            <p:ph type="body" sz="quarter" idx="11"/>
          </p:nvPr>
        </p:nvSpPr>
        <p:spPr>
          <a:xfrm>
            <a:off x="2752133" y="5036400"/>
            <a:ext cx="8230267" cy="216000"/>
          </a:xfrm>
          <a:prstGeom prst="rect">
            <a:avLst/>
          </a:prstGeo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ko-KR" altLang="en-US"/>
              <a:t>마스터 텍스트 스타일을 편집하려면 클릭</a:t>
            </a:r>
          </a:p>
        </p:txBody>
      </p:sp>
      <p:sp>
        <p:nvSpPr>
          <p:cNvPr id="6" name="Freeform 19"/>
          <p:cNvSpPr>
            <a:spLocks noChangeAspect="1" noEditPoints="1"/>
          </p:cNvSpPr>
          <p:nvPr userDrawn="1"/>
        </p:nvSpPr>
        <p:spPr bwMode="auto">
          <a:xfrm>
            <a:off x="2709863" y="525546"/>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535498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제목만">
    <p:spTree>
      <p:nvGrpSpPr>
        <p:cNvPr id="1" name=""/>
        <p:cNvGrpSpPr/>
        <p:nvPr/>
      </p:nvGrpSpPr>
      <p:grpSpPr>
        <a:xfrm>
          <a:off x="0" y="0"/>
          <a:ext cx="0" cy="0"/>
          <a:chOff x="0" y="0"/>
          <a:chExt cx="0" cy="0"/>
        </a:xfrm>
      </p:grpSpPr>
      <p:sp>
        <p:nvSpPr>
          <p:cNvPr id="3" name="Title 2"/>
          <p:cNvSpPr>
            <a:spLocks noGrp="1"/>
          </p:cNvSpPr>
          <p:nvPr>
            <p:ph type="title"/>
          </p:nvPr>
        </p:nvSpPr>
        <p:spPr>
          <a:xfrm>
            <a:off x="998400" y="431800"/>
            <a:ext cx="10195200" cy="533400"/>
          </a:xfrm>
          <a:prstGeom prst="rect">
            <a:avLst/>
          </a:prstGeom>
        </p:spPr>
        <p:txBody>
          <a:bodyPr/>
          <a:lstStyle/>
          <a:p>
            <a:r>
              <a:rPr lang="ko-KR" altLang="en-US"/>
              <a:t>마스터 제목 스타일 편집</a:t>
            </a:r>
            <a:endParaRPr lang="en-GB"/>
          </a:p>
        </p:txBody>
      </p:sp>
    </p:spTree>
    <p:extLst>
      <p:ext uri="{BB962C8B-B14F-4D97-AF65-F5344CB8AC3E}">
        <p14:creationId xmlns:p14="http://schemas.microsoft.com/office/powerpoint/2010/main" val="10867071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5" name="그림 4">
            <a:extLst>
              <a:ext uri="{FF2B5EF4-FFF2-40B4-BE49-F238E27FC236}">
                <a16:creationId xmlns:a16="http://schemas.microsoft.com/office/drawing/2014/main" id="{EB2025EB-BD73-43C5-8FCF-87AD22AB9252}"/>
              </a:ext>
            </a:extLst>
          </p:cNvPr>
          <p:cNvPicPr>
            <a:picLocks noChangeAspect="1"/>
          </p:cNvPicPr>
          <p:nvPr userDrawn="1"/>
        </p:nvPicPr>
        <p:blipFill rotWithShape="1">
          <a:blip r:embed="rId22" cstate="print">
            <a:extLst>
              <a:ext uri="{28A0092B-C50C-407E-A947-70E740481C1C}">
                <a14:useLocalDpi xmlns:a14="http://schemas.microsoft.com/office/drawing/2010/main" val="0"/>
              </a:ext>
            </a:extLst>
          </a:blip>
          <a:srcRect t="8624" b="8624"/>
          <a:stretch/>
        </p:blipFill>
        <p:spPr>
          <a:xfrm>
            <a:off x="0" y="0"/>
            <a:ext cx="12192000" cy="6858000"/>
          </a:xfrm>
          <a:prstGeom prst="rect">
            <a:avLst/>
          </a:prstGeom>
        </p:spPr>
      </p:pic>
      <p:pic>
        <p:nvPicPr>
          <p:cNvPr id="12" name="그림 11">
            <a:extLst>
              <a:ext uri="{FF2B5EF4-FFF2-40B4-BE49-F238E27FC236}">
                <a16:creationId xmlns:a16="http://schemas.microsoft.com/office/drawing/2014/main" id="{52CDD2CB-218F-4A66-B75A-2842A3383EA6}"/>
              </a:ext>
            </a:extLst>
          </p:cNvPr>
          <p:cNvPicPr>
            <a:picLocks noChangeAspect="1"/>
          </p:cNvPicPr>
          <p:nvPr userDrawn="1"/>
        </p:nvPicPr>
        <p:blipFill rotWithShape="1">
          <a:blip r:embed="rId23" cstate="print">
            <a:extLst>
              <a:ext uri="{28A0092B-C50C-407E-A947-70E740481C1C}">
                <a14:useLocalDpi xmlns:a14="http://schemas.microsoft.com/office/drawing/2010/main" val="0"/>
              </a:ext>
            </a:extLst>
          </a:blip>
          <a:srcRect l="42265"/>
          <a:stretch/>
        </p:blipFill>
        <p:spPr>
          <a:xfrm>
            <a:off x="341313" y="6392283"/>
            <a:ext cx="685800" cy="284548"/>
          </a:xfrm>
          <a:prstGeom prst="rect">
            <a:avLst/>
          </a:prstGeom>
        </p:spPr>
      </p:pic>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666" r:id="rId9"/>
    <p:sldLayoutId id="2147483664" r:id="rId10"/>
    <p:sldLayoutId id="2147483689" r:id="rId11"/>
    <p:sldLayoutId id="2147483690" r:id="rId12"/>
    <p:sldLayoutId id="2147483691" r:id="rId13"/>
    <p:sldLayoutId id="2147483692" r:id="rId14"/>
    <p:sldLayoutId id="2147483693" r:id="rId15"/>
    <p:sldLayoutId id="2147483694" r:id="rId16"/>
    <p:sldLayoutId id="2147483695" r:id="rId17"/>
    <p:sldLayoutId id="2147483701" r:id="rId18"/>
    <p:sldLayoutId id="2147483697" r:id="rId19"/>
    <p:sldLayoutId id="2147483698" r:id="rId20"/>
  </p:sldLayoutIdLst>
  <p:txStyles>
    <p:titleStyle>
      <a:lvl1pPr algn="l" defTabSz="914400" rtl="0" eaLnBrk="1" latinLnBrk="1" hangingPunct="1">
        <a:lnSpc>
          <a:spcPct val="70000"/>
        </a:lnSpc>
        <a:spcBef>
          <a:spcPct val="0"/>
        </a:spcBef>
        <a:buNone/>
        <a:defRPr sz="5400" kern="1200">
          <a:solidFill>
            <a:schemeClr val="tx2"/>
          </a:solidFill>
          <a:latin typeface="+mj-lt"/>
          <a:ea typeface="+mj-ea"/>
          <a:cs typeface="+mj-cs"/>
        </a:defRPr>
      </a:lvl1pPr>
    </p:titleStyle>
    <p:bodyStyle>
      <a:lvl1pPr marL="0" indent="0" algn="l" defTabSz="914400" rtl="0" eaLnBrk="1" latinLnBrk="1"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1" hangingPunct="1">
        <a:lnSpc>
          <a:spcPct val="100000"/>
        </a:lnSpc>
        <a:spcBef>
          <a:spcPts val="0"/>
        </a:spcBef>
        <a:spcAft>
          <a:spcPts val="600"/>
        </a:spcAft>
        <a:buFontTx/>
        <a:buNone/>
        <a:defRPr sz="1500" kern="1200">
          <a:solidFill>
            <a:schemeClr val="tx2"/>
          </a:solidFill>
          <a:latin typeface="+mn-lt"/>
          <a:ea typeface="+mn-ea"/>
          <a:cs typeface="+mn-cs"/>
        </a:defRPr>
      </a:lvl2pPr>
      <a:lvl3pPr marL="288000" indent="-288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432000" indent="-144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720000" indent="-288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864000" indent="-144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152000" indent="-288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296000" indent="-144000" algn="l" defTabSz="914400" rtl="0" eaLnBrk="1" latinLnBrk="1"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02" userDrawn="1">
          <p15:clr>
            <a:srgbClr val="F26B43"/>
          </p15:clr>
        </p15:guide>
        <p15:guide id="2" pos="211" userDrawn="1">
          <p15:clr>
            <a:srgbClr val="F26B43"/>
          </p15:clr>
        </p15:guide>
        <p15:guide id="3" pos="7469" userDrawn="1">
          <p15:clr>
            <a:srgbClr val="F26B43"/>
          </p15:clr>
        </p15:guide>
        <p15:guide id="4" orient="horz" pos="833" userDrawn="1">
          <p15:clr>
            <a:srgbClr val="F26B43"/>
          </p15:clr>
        </p15:guide>
        <p15:guide id="5" orient="horz" pos="608" userDrawn="1">
          <p15:clr>
            <a:srgbClr val="F26B43"/>
          </p15:clr>
        </p15:guide>
        <p15:guide id="6" orient="horz" pos="391" userDrawn="1">
          <p15:clr>
            <a:srgbClr val="F26B43"/>
          </p15:clr>
        </p15:guide>
        <p15:guide id="7"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10.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직사각형 46">
            <a:extLst>
              <a:ext uri="{FF2B5EF4-FFF2-40B4-BE49-F238E27FC236}">
                <a16:creationId xmlns:a16="http://schemas.microsoft.com/office/drawing/2014/main" id="{794670E2-4E87-402A-976B-C72960783C41}"/>
              </a:ext>
            </a:extLst>
          </p:cNvPr>
          <p:cNvSpPr/>
          <p:nvPr/>
        </p:nvSpPr>
        <p:spPr>
          <a:xfrm>
            <a:off x="334962" y="4"/>
            <a:ext cx="4884737" cy="10410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r>
              <a:rPr lang="en-US" altLang="ko-KR" sz="6000" dirty="0">
                <a:solidFill>
                  <a:schemeClr val="bg1"/>
                </a:solidFill>
                <a:latin typeface="+mj-lt"/>
                <a:ea typeface="KoPubWorld돋움체 Light" panose="00000300000000000000" pitchFamily="2" charset="-127"/>
                <a:cs typeface="KoPubWorld돋움체 Light" panose="00000300000000000000" pitchFamily="2" charset="-127"/>
              </a:rPr>
              <a:t>Who am I?</a:t>
            </a:r>
            <a:endParaRPr lang="ko-KR" altLang="en-US" sz="6000" dirty="0">
              <a:solidFill>
                <a:schemeClr val="bg1"/>
              </a:solidFill>
              <a:latin typeface="+mj-lt"/>
              <a:ea typeface="KoPubWorld돋움체 Light" panose="00000300000000000000" pitchFamily="2" charset="-127"/>
              <a:cs typeface="KoPubWorld돋움체 Light" panose="00000300000000000000" pitchFamily="2" charset="-127"/>
            </a:endParaRPr>
          </a:p>
        </p:txBody>
      </p:sp>
      <p:sp>
        <p:nvSpPr>
          <p:cNvPr id="50" name="TextBox 49">
            <a:extLst>
              <a:ext uri="{FF2B5EF4-FFF2-40B4-BE49-F238E27FC236}">
                <a16:creationId xmlns:a16="http://schemas.microsoft.com/office/drawing/2014/main" id="{50B47990-84B2-42FA-89EA-A1E22A4CF714}"/>
              </a:ext>
            </a:extLst>
          </p:cNvPr>
          <p:cNvSpPr txBox="1"/>
          <p:nvPr/>
        </p:nvSpPr>
        <p:spPr>
          <a:xfrm>
            <a:off x="10442000" y="167418"/>
            <a:ext cx="1559402" cy="618118"/>
          </a:xfrm>
          <a:prstGeom prst="rect">
            <a:avLst/>
          </a:prstGeom>
          <a:noFill/>
        </p:spPr>
        <p:txBody>
          <a:bodyPr wrap="none" lIns="54610" tIns="54610" rIns="54610" bIns="54610" rtlCol="0">
            <a:spAutoFit/>
          </a:bodyPr>
          <a:lstStyle/>
          <a:p>
            <a:pPr algn="r">
              <a:spcAft>
                <a:spcPts val="600"/>
              </a:spcAft>
            </a:pPr>
            <a:r>
              <a:rPr lang="en-US" altLang="ko-KR" sz="1400" dirty="0">
                <a:solidFill>
                  <a:schemeClr val="bg1"/>
                </a:solidFill>
                <a:latin typeface="KoPubWorld돋움체 Light" panose="00000300000000000000" pitchFamily="2" charset="-127"/>
                <a:ea typeface="KoPubWorld돋움체 Light" panose="00000300000000000000" pitchFamily="2" charset="-127"/>
                <a:cs typeface="KoPubWorld돋움체 Light" panose="00000300000000000000" pitchFamily="2" charset="-127"/>
              </a:rPr>
              <a:t>Deal Advisory II</a:t>
            </a:r>
          </a:p>
          <a:p>
            <a:pPr algn="r">
              <a:spcAft>
                <a:spcPts val="600"/>
              </a:spcAft>
            </a:pPr>
            <a:r>
              <a:rPr lang="en-US" altLang="ko-KR"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2020</a:t>
            </a:r>
            <a:r>
              <a:rPr lang="ko-KR" altLang="en-US"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년 </a:t>
            </a:r>
            <a:r>
              <a:rPr lang="ko-KR" altLang="en-US" sz="1400" dirty="0" err="1">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랜선</a:t>
            </a:r>
            <a:r>
              <a:rPr lang="ko-KR" altLang="en-US" sz="14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송년회</a:t>
            </a:r>
          </a:p>
        </p:txBody>
      </p:sp>
      <p:sp>
        <p:nvSpPr>
          <p:cNvPr id="28" name="직사각형 27">
            <a:extLst>
              <a:ext uri="{FF2B5EF4-FFF2-40B4-BE49-F238E27FC236}">
                <a16:creationId xmlns:a16="http://schemas.microsoft.com/office/drawing/2014/main" id="{0A8D39BF-930E-46B5-ACF3-9291E25FA56F}"/>
              </a:ext>
            </a:extLst>
          </p:cNvPr>
          <p:cNvSpPr/>
          <p:nvPr/>
        </p:nvSpPr>
        <p:spPr>
          <a:xfrm>
            <a:off x="4659087" y="1137957"/>
            <a:ext cx="2873828" cy="12093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ko-KR" altLang="en-US" sz="35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정상지 위원</a:t>
            </a:r>
            <a:endParaRPr lang="en-US" altLang="ko-KR" sz="35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a:p>
            <a:pPr algn="ctr"/>
            <a:r>
              <a:rPr lang="ko-KR" altLang="en-US" sz="13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별명</a:t>
            </a:r>
            <a:r>
              <a:rPr lang="en-US" altLang="ko-KR" sz="13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r>
              <a:rPr lang="ko-KR" altLang="en-US" sz="13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비정상지</a:t>
            </a:r>
            <a:r>
              <a:rPr lang="en-US" altLang="ko-KR" sz="13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r>
              <a:rPr lang="ko-KR" altLang="en-US" sz="13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비상장지</a:t>
            </a:r>
            <a:endParaRPr lang="ko-KR" altLang="en-US" sz="13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2" name="사각형: 둥근 모서리 1">
            <a:extLst>
              <a:ext uri="{FF2B5EF4-FFF2-40B4-BE49-F238E27FC236}">
                <a16:creationId xmlns:a16="http://schemas.microsoft.com/office/drawing/2014/main" id="{4123599D-0028-4684-830F-9040CF609E37}"/>
              </a:ext>
            </a:extLst>
          </p:cNvPr>
          <p:cNvSpPr/>
          <p:nvPr/>
        </p:nvSpPr>
        <p:spPr>
          <a:xfrm>
            <a:off x="1056290" y="1516914"/>
            <a:ext cx="2883404" cy="451450"/>
          </a:xfrm>
          <a:prstGeom prst="roundRect">
            <a:avLst>
              <a:gd name="adj" fmla="val 50000"/>
            </a:avLst>
          </a:prstGeom>
          <a:solidFill>
            <a:srgbClr val="C6007E"/>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marL="1079500">
              <a:lnSpc>
                <a:spcPts val="2800"/>
              </a:lnSpc>
            </a:pPr>
            <a:r>
              <a:rPr lang="en-US" altLang="ko-KR" sz="20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SKILLS</a:t>
            </a:r>
            <a:endParaRPr lang="ko-KR" altLang="en-US" sz="2000" dirty="0" err="1">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72" name="사각형: 둥근 모서리 71">
            <a:extLst>
              <a:ext uri="{FF2B5EF4-FFF2-40B4-BE49-F238E27FC236}">
                <a16:creationId xmlns:a16="http://schemas.microsoft.com/office/drawing/2014/main" id="{D503A7EB-3765-4AB7-9703-0BAFEA9A5596}"/>
              </a:ext>
            </a:extLst>
          </p:cNvPr>
          <p:cNvSpPr/>
          <p:nvPr/>
        </p:nvSpPr>
        <p:spPr>
          <a:xfrm>
            <a:off x="8254748" y="1516914"/>
            <a:ext cx="2883404" cy="451450"/>
          </a:xfrm>
          <a:prstGeom prst="roundRect">
            <a:avLst>
              <a:gd name="adj" fmla="val 50000"/>
            </a:avLst>
          </a:prstGeom>
          <a:solidFill>
            <a:srgbClr val="470A68"/>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marL="1079500">
              <a:lnSpc>
                <a:spcPts val="2800"/>
              </a:lnSpc>
            </a:pPr>
            <a:r>
              <a:rPr lang="en-US" altLang="ko-KR" sz="2000" dirty="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LIKES</a:t>
            </a:r>
            <a:endParaRPr lang="ko-KR" altLang="en-US" sz="2000" dirty="0" err="1">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nvGrpSpPr>
          <p:cNvPr id="22" name="Group 831">
            <a:extLst>
              <a:ext uri="{FF2B5EF4-FFF2-40B4-BE49-F238E27FC236}">
                <a16:creationId xmlns:a16="http://schemas.microsoft.com/office/drawing/2014/main" id="{E8F96349-699F-426E-ABDE-B5DB965C9517}"/>
              </a:ext>
            </a:extLst>
          </p:cNvPr>
          <p:cNvGrpSpPr/>
          <p:nvPr/>
        </p:nvGrpSpPr>
        <p:grpSpPr>
          <a:xfrm>
            <a:off x="9046628" y="1593981"/>
            <a:ext cx="324661" cy="284615"/>
            <a:chOff x="3676650" y="2244763"/>
            <a:chExt cx="360363" cy="315913"/>
          </a:xfrm>
          <a:solidFill>
            <a:schemeClr val="bg1"/>
          </a:solidFill>
        </p:grpSpPr>
        <p:sp>
          <p:nvSpPr>
            <p:cNvPr id="24" name="Freeform 138">
              <a:extLst>
                <a:ext uri="{FF2B5EF4-FFF2-40B4-BE49-F238E27FC236}">
                  <a16:creationId xmlns:a16="http://schemas.microsoft.com/office/drawing/2014/main" id="{D3692061-F1A2-4FBB-BBA9-4BFE4E34E9CB}"/>
                </a:ext>
              </a:extLst>
            </p:cNvPr>
            <p:cNvSpPr>
              <a:spLocks/>
            </p:cNvSpPr>
            <p:nvPr/>
          </p:nvSpPr>
          <p:spPr bwMode="auto">
            <a:xfrm>
              <a:off x="3886200" y="2395576"/>
              <a:ext cx="120650" cy="134938"/>
            </a:xfrm>
            <a:custGeom>
              <a:avLst/>
              <a:gdLst>
                <a:gd name="T0" fmla="*/ 76 w 76"/>
                <a:gd name="T1" fmla="*/ 0 h 85"/>
                <a:gd name="T2" fmla="*/ 57 w 76"/>
                <a:gd name="T3" fmla="*/ 0 h 85"/>
                <a:gd name="T4" fmla="*/ 0 w 76"/>
                <a:gd name="T5" fmla="*/ 85 h 85"/>
                <a:gd name="T6" fmla="*/ 28 w 76"/>
                <a:gd name="T7" fmla="*/ 85 h 85"/>
                <a:gd name="T8" fmla="*/ 66 w 76"/>
                <a:gd name="T9" fmla="*/ 28 h 85"/>
                <a:gd name="T10" fmla="*/ 76 w 76"/>
                <a:gd name="T11" fmla="*/ 19 h 85"/>
                <a:gd name="T12" fmla="*/ 76 w 76"/>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76" h="85">
                  <a:moveTo>
                    <a:pt x="76" y="0"/>
                  </a:moveTo>
                  <a:lnTo>
                    <a:pt x="57" y="0"/>
                  </a:lnTo>
                  <a:lnTo>
                    <a:pt x="0" y="85"/>
                  </a:lnTo>
                  <a:lnTo>
                    <a:pt x="28" y="85"/>
                  </a:lnTo>
                  <a:lnTo>
                    <a:pt x="66" y="28"/>
                  </a:lnTo>
                  <a:lnTo>
                    <a:pt x="76" y="19"/>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6" name="Freeform 139">
              <a:extLst>
                <a:ext uri="{FF2B5EF4-FFF2-40B4-BE49-F238E27FC236}">
                  <a16:creationId xmlns:a16="http://schemas.microsoft.com/office/drawing/2014/main" id="{0DB801D3-A2C3-4F6C-95B9-0BE01D5FA783}"/>
                </a:ext>
              </a:extLst>
            </p:cNvPr>
            <p:cNvSpPr>
              <a:spLocks/>
            </p:cNvSpPr>
            <p:nvPr/>
          </p:nvSpPr>
          <p:spPr bwMode="auto">
            <a:xfrm>
              <a:off x="3886200" y="2395576"/>
              <a:ext cx="120650" cy="134938"/>
            </a:xfrm>
            <a:custGeom>
              <a:avLst/>
              <a:gdLst>
                <a:gd name="T0" fmla="*/ 76 w 76"/>
                <a:gd name="T1" fmla="*/ 0 h 85"/>
                <a:gd name="T2" fmla="*/ 57 w 76"/>
                <a:gd name="T3" fmla="*/ 0 h 85"/>
                <a:gd name="T4" fmla="*/ 0 w 76"/>
                <a:gd name="T5" fmla="*/ 85 h 85"/>
                <a:gd name="T6" fmla="*/ 28 w 76"/>
                <a:gd name="T7" fmla="*/ 85 h 85"/>
                <a:gd name="T8" fmla="*/ 66 w 76"/>
                <a:gd name="T9" fmla="*/ 28 h 85"/>
                <a:gd name="T10" fmla="*/ 76 w 76"/>
                <a:gd name="T11" fmla="*/ 19 h 85"/>
                <a:gd name="T12" fmla="*/ 76 w 76"/>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76" h="85">
                  <a:moveTo>
                    <a:pt x="76" y="0"/>
                  </a:moveTo>
                  <a:lnTo>
                    <a:pt x="57" y="0"/>
                  </a:lnTo>
                  <a:lnTo>
                    <a:pt x="0" y="85"/>
                  </a:lnTo>
                  <a:lnTo>
                    <a:pt x="28" y="85"/>
                  </a:lnTo>
                  <a:lnTo>
                    <a:pt x="66" y="28"/>
                  </a:lnTo>
                  <a:lnTo>
                    <a:pt x="76" y="19"/>
                  </a:lnTo>
                  <a:lnTo>
                    <a:pt x="76"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7" name="Freeform 140">
              <a:extLst>
                <a:ext uri="{FF2B5EF4-FFF2-40B4-BE49-F238E27FC236}">
                  <a16:creationId xmlns:a16="http://schemas.microsoft.com/office/drawing/2014/main" id="{E3FA2EA7-CA00-4256-99D7-17D7B9EA6064}"/>
                </a:ext>
              </a:extLst>
            </p:cNvPr>
            <p:cNvSpPr>
              <a:spLocks noEditPoints="1"/>
            </p:cNvSpPr>
            <p:nvPr/>
          </p:nvSpPr>
          <p:spPr bwMode="auto">
            <a:xfrm>
              <a:off x="3676650" y="2244763"/>
              <a:ext cx="360363" cy="315913"/>
            </a:xfrm>
            <a:custGeom>
              <a:avLst/>
              <a:gdLst>
                <a:gd name="T0" fmla="*/ 56 w 96"/>
                <a:gd name="T1" fmla="*/ 8 h 84"/>
                <a:gd name="T2" fmla="*/ 56 w 96"/>
                <a:gd name="T3" fmla="*/ 20 h 84"/>
                <a:gd name="T4" fmla="*/ 52 w 96"/>
                <a:gd name="T5" fmla="*/ 40 h 84"/>
                <a:gd name="T6" fmla="*/ 88 w 96"/>
                <a:gd name="T7" fmla="*/ 40 h 84"/>
                <a:gd name="T8" fmla="*/ 88 w 96"/>
                <a:gd name="T9" fmla="*/ 48 h 84"/>
                <a:gd name="T10" fmla="*/ 84 w 96"/>
                <a:gd name="T11" fmla="*/ 52 h 84"/>
                <a:gd name="T12" fmla="*/ 68 w 96"/>
                <a:gd name="T13" fmla="*/ 76 h 84"/>
                <a:gd name="T14" fmla="*/ 48 w 96"/>
                <a:gd name="T15" fmla="*/ 76 h 84"/>
                <a:gd name="T16" fmla="*/ 40 w 96"/>
                <a:gd name="T17" fmla="*/ 72 h 84"/>
                <a:gd name="T18" fmla="*/ 32 w 96"/>
                <a:gd name="T19" fmla="*/ 72 h 84"/>
                <a:gd name="T20" fmla="*/ 32 w 96"/>
                <a:gd name="T21" fmla="*/ 40 h 84"/>
                <a:gd name="T22" fmla="*/ 44 w 96"/>
                <a:gd name="T23" fmla="*/ 24 h 84"/>
                <a:gd name="T24" fmla="*/ 52 w 96"/>
                <a:gd name="T25" fmla="*/ 8 h 84"/>
                <a:gd name="T26" fmla="*/ 56 w 96"/>
                <a:gd name="T27" fmla="*/ 8 h 84"/>
                <a:gd name="T28" fmla="*/ 56 w 96"/>
                <a:gd name="T29" fmla="*/ 0 h 84"/>
                <a:gd name="T30" fmla="*/ 52 w 96"/>
                <a:gd name="T31" fmla="*/ 0 h 84"/>
                <a:gd name="T32" fmla="*/ 45 w 96"/>
                <a:gd name="T33" fmla="*/ 4 h 84"/>
                <a:gd name="T34" fmla="*/ 37 w 96"/>
                <a:gd name="T35" fmla="*/ 19 h 84"/>
                <a:gd name="T36" fmla="*/ 25 w 96"/>
                <a:gd name="T37" fmla="*/ 35 h 84"/>
                <a:gd name="T38" fmla="*/ 24 w 96"/>
                <a:gd name="T39" fmla="*/ 40 h 84"/>
                <a:gd name="T40" fmla="*/ 24 w 96"/>
                <a:gd name="T41" fmla="*/ 72 h 84"/>
                <a:gd name="T42" fmla="*/ 32 w 96"/>
                <a:gd name="T43" fmla="*/ 80 h 84"/>
                <a:gd name="T44" fmla="*/ 38 w 96"/>
                <a:gd name="T45" fmla="*/ 80 h 84"/>
                <a:gd name="T46" fmla="*/ 44 w 96"/>
                <a:gd name="T47" fmla="*/ 83 h 84"/>
                <a:gd name="T48" fmla="*/ 48 w 96"/>
                <a:gd name="T49" fmla="*/ 84 h 84"/>
                <a:gd name="T50" fmla="*/ 68 w 96"/>
                <a:gd name="T51" fmla="*/ 84 h 84"/>
                <a:gd name="T52" fmla="*/ 74 w 96"/>
                <a:gd name="T53" fmla="*/ 80 h 84"/>
                <a:gd name="T54" fmla="*/ 90 w 96"/>
                <a:gd name="T55" fmla="*/ 57 h 84"/>
                <a:gd name="T56" fmla="*/ 93 w 96"/>
                <a:gd name="T57" fmla="*/ 53 h 84"/>
                <a:gd name="T58" fmla="*/ 96 w 96"/>
                <a:gd name="T59" fmla="*/ 48 h 84"/>
                <a:gd name="T60" fmla="*/ 96 w 96"/>
                <a:gd name="T61" fmla="*/ 40 h 84"/>
                <a:gd name="T62" fmla="*/ 88 w 96"/>
                <a:gd name="T63" fmla="*/ 32 h 84"/>
                <a:gd name="T64" fmla="*/ 61 w 96"/>
                <a:gd name="T65" fmla="*/ 32 h 84"/>
                <a:gd name="T66" fmla="*/ 64 w 96"/>
                <a:gd name="T67" fmla="*/ 20 h 84"/>
                <a:gd name="T68" fmla="*/ 64 w 96"/>
                <a:gd name="T69" fmla="*/ 8 h 84"/>
                <a:gd name="T70" fmla="*/ 56 w 96"/>
                <a:gd name="T71" fmla="*/ 0 h 84"/>
                <a:gd name="T72" fmla="*/ 16 w 96"/>
                <a:gd name="T73" fmla="*/ 32 h 84"/>
                <a:gd name="T74" fmla="*/ 0 w 96"/>
                <a:gd name="T75" fmla="*/ 32 h 84"/>
                <a:gd name="T76" fmla="*/ 0 w 96"/>
                <a:gd name="T77" fmla="*/ 84 h 84"/>
                <a:gd name="T78" fmla="*/ 16 w 96"/>
                <a:gd name="T79" fmla="*/ 84 h 84"/>
                <a:gd name="T80" fmla="*/ 20 w 96"/>
                <a:gd name="T81" fmla="*/ 80 h 84"/>
                <a:gd name="T82" fmla="*/ 20 w 96"/>
                <a:gd name="T83" fmla="*/ 36 h 84"/>
                <a:gd name="T84" fmla="*/ 16 w 96"/>
                <a:gd name="T85" fmla="*/ 3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 h="84">
                  <a:moveTo>
                    <a:pt x="56" y="8"/>
                  </a:moveTo>
                  <a:cubicBezTo>
                    <a:pt x="56" y="20"/>
                    <a:pt x="56" y="20"/>
                    <a:pt x="56" y="20"/>
                  </a:cubicBezTo>
                  <a:cubicBezTo>
                    <a:pt x="52" y="40"/>
                    <a:pt x="52" y="40"/>
                    <a:pt x="52" y="40"/>
                  </a:cubicBezTo>
                  <a:cubicBezTo>
                    <a:pt x="88" y="40"/>
                    <a:pt x="88" y="40"/>
                    <a:pt x="88" y="40"/>
                  </a:cubicBezTo>
                  <a:cubicBezTo>
                    <a:pt x="88" y="48"/>
                    <a:pt x="88" y="48"/>
                    <a:pt x="88" y="48"/>
                  </a:cubicBezTo>
                  <a:cubicBezTo>
                    <a:pt x="84" y="52"/>
                    <a:pt x="84" y="52"/>
                    <a:pt x="84" y="52"/>
                  </a:cubicBezTo>
                  <a:cubicBezTo>
                    <a:pt x="68" y="76"/>
                    <a:pt x="68" y="76"/>
                    <a:pt x="68" y="76"/>
                  </a:cubicBezTo>
                  <a:cubicBezTo>
                    <a:pt x="48" y="76"/>
                    <a:pt x="48" y="76"/>
                    <a:pt x="48" y="76"/>
                  </a:cubicBezTo>
                  <a:cubicBezTo>
                    <a:pt x="40" y="72"/>
                    <a:pt x="40" y="72"/>
                    <a:pt x="40" y="72"/>
                  </a:cubicBezTo>
                  <a:cubicBezTo>
                    <a:pt x="32" y="72"/>
                    <a:pt x="32" y="72"/>
                    <a:pt x="32" y="72"/>
                  </a:cubicBezTo>
                  <a:cubicBezTo>
                    <a:pt x="32" y="40"/>
                    <a:pt x="32" y="40"/>
                    <a:pt x="32" y="40"/>
                  </a:cubicBezTo>
                  <a:cubicBezTo>
                    <a:pt x="44" y="24"/>
                    <a:pt x="44" y="24"/>
                    <a:pt x="44" y="24"/>
                  </a:cubicBezTo>
                  <a:cubicBezTo>
                    <a:pt x="52" y="8"/>
                    <a:pt x="52" y="8"/>
                    <a:pt x="52" y="8"/>
                  </a:cubicBezTo>
                  <a:cubicBezTo>
                    <a:pt x="56" y="8"/>
                    <a:pt x="56" y="8"/>
                    <a:pt x="56" y="8"/>
                  </a:cubicBezTo>
                  <a:moveTo>
                    <a:pt x="56" y="0"/>
                  </a:moveTo>
                  <a:cubicBezTo>
                    <a:pt x="52" y="0"/>
                    <a:pt x="52" y="0"/>
                    <a:pt x="52" y="0"/>
                  </a:cubicBezTo>
                  <a:cubicBezTo>
                    <a:pt x="49" y="0"/>
                    <a:pt x="46" y="1"/>
                    <a:pt x="45" y="4"/>
                  </a:cubicBezTo>
                  <a:cubicBezTo>
                    <a:pt x="37" y="19"/>
                    <a:pt x="37" y="19"/>
                    <a:pt x="37" y="19"/>
                  </a:cubicBezTo>
                  <a:cubicBezTo>
                    <a:pt x="25" y="35"/>
                    <a:pt x="25" y="35"/>
                    <a:pt x="25" y="35"/>
                  </a:cubicBezTo>
                  <a:cubicBezTo>
                    <a:pt x="24" y="36"/>
                    <a:pt x="24" y="38"/>
                    <a:pt x="24" y="40"/>
                  </a:cubicBezTo>
                  <a:cubicBezTo>
                    <a:pt x="24" y="72"/>
                    <a:pt x="24" y="72"/>
                    <a:pt x="24" y="72"/>
                  </a:cubicBezTo>
                  <a:cubicBezTo>
                    <a:pt x="24" y="76"/>
                    <a:pt x="27" y="80"/>
                    <a:pt x="32" y="80"/>
                  </a:cubicBezTo>
                  <a:cubicBezTo>
                    <a:pt x="38" y="80"/>
                    <a:pt x="38" y="80"/>
                    <a:pt x="38" y="80"/>
                  </a:cubicBezTo>
                  <a:cubicBezTo>
                    <a:pt x="44" y="83"/>
                    <a:pt x="44" y="83"/>
                    <a:pt x="44" y="83"/>
                  </a:cubicBezTo>
                  <a:cubicBezTo>
                    <a:pt x="45" y="83"/>
                    <a:pt x="46" y="84"/>
                    <a:pt x="48" y="84"/>
                  </a:cubicBezTo>
                  <a:cubicBezTo>
                    <a:pt x="68" y="84"/>
                    <a:pt x="68" y="84"/>
                    <a:pt x="68" y="84"/>
                  </a:cubicBezTo>
                  <a:cubicBezTo>
                    <a:pt x="70" y="84"/>
                    <a:pt x="73" y="82"/>
                    <a:pt x="74" y="80"/>
                  </a:cubicBezTo>
                  <a:cubicBezTo>
                    <a:pt x="90" y="57"/>
                    <a:pt x="90" y="57"/>
                    <a:pt x="90" y="57"/>
                  </a:cubicBezTo>
                  <a:cubicBezTo>
                    <a:pt x="93" y="53"/>
                    <a:pt x="93" y="53"/>
                    <a:pt x="93" y="53"/>
                  </a:cubicBezTo>
                  <a:cubicBezTo>
                    <a:pt x="95" y="52"/>
                    <a:pt x="96" y="50"/>
                    <a:pt x="96" y="48"/>
                  </a:cubicBezTo>
                  <a:cubicBezTo>
                    <a:pt x="96" y="40"/>
                    <a:pt x="96" y="40"/>
                    <a:pt x="96" y="40"/>
                  </a:cubicBezTo>
                  <a:cubicBezTo>
                    <a:pt x="96" y="35"/>
                    <a:pt x="92" y="32"/>
                    <a:pt x="88" y="32"/>
                  </a:cubicBezTo>
                  <a:cubicBezTo>
                    <a:pt x="61" y="32"/>
                    <a:pt x="61" y="32"/>
                    <a:pt x="61" y="32"/>
                  </a:cubicBezTo>
                  <a:cubicBezTo>
                    <a:pt x="61" y="32"/>
                    <a:pt x="64" y="20"/>
                    <a:pt x="64" y="20"/>
                  </a:cubicBezTo>
                  <a:cubicBezTo>
                    <a:pt x="64" y="8"/>
                    <a:pt x="64" y="8"/>
                    <a:pt x="64" y="8"/>
                  </a:cubicBezTo>
                  <a:cubicBezTo>
                    <a:pt x="64" y="3"/>
                    <a:pt x="60" y="0"/>
                    <a:pt x="56" y="0"/>
                  </a:cubicBezTo>
                  <a:close/>
                  <a:moveTo>
                    <a:pt x="16" y="32"/>
                  </a:moveTo>
                  <a:cubicBezTo>
                    <a:pt x="0" y="32"/>
                    <a:pt x="0" y="32"/>
                    <a:pt x="0" y="32"/>
                  </a:cubicBezTo>
                  <a:cubicBezTo>
                    <a:pt x="0" y="84"/>
                    <a:pt x="0" y="84"/>
                    <a:pt x="0" y="84"/>
                  </a:cubicBezTo>
                  <a:cubicBezTo>
                    <a:pt x="16" y="84"/>
                    <a:pt x="16" y="84"/>
                    <a:pt x="16" y="84"/>
                  </a:cubicBezTo>
                  <a:cubicBezTo>
                    <a:pt x="18" y="84"/>
                    <a:pt x="20" y="82"/>
                    <a:pt x="20" y="80"/>
                  </a:cubicBezTo>
                  <a:cubicBezTo>
                    <a:pt x="20" y="36"/>
                    <a:pt x="20" y="36"/>
                    <a:pt x="20" y="36"/>
                  </a:cubicBezTo>
                  <a:cubicBezTo>
                    <a:pt x="20" y="33"/>
                    <a:pt x="18" y="32"/>
                    <a:pt x="16"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p>
          </p:txBody>
        </p:sp>
      </p:grpSp>
      <p:grpSp>
        <p:nvGrpSpPr>
          <p:cNvPr id="73" name="Group 841">
            <a:extLst>
              <a:ext uri="{FF2B5EF4-FFF2-40B4-BE49-F238E27FC236}">
                <a16:creationId xmlns:a16="http://schemas.microsoft.com/office/drawing/2014/main" id="{A016215A-9163-4209-A3F6-CC07D0A32B6C}"/>
              </a:ext>
            </a:extLst>
          </p:cNvPr>
          <p:cNvGrpSpPr/>
          <p:nvPr/>
        </p:nvGrpSpPr>
        <p:grpSpPr>
          <a:xfrm>
            <a:off x="1812130" y="1600332"/>
            <a:ext cx="324661" cy="284614"/>
            <a:chOff x="2954338" y="2979776"/>
            <a:chExt cx="360363" cy="315912"/>
          </a:xfrm>
          <a:solidFill>
            <a:schemeClr val="bg1"/>
          </a:solidFill>
        </p:grpSpPr>
        <p:sp>
          <p:nvSpPr>
            <p:cNvPr id="74" name="Freeform 120">
              <a:extLst>
                <a:ext uri="{FF2B5EF4-FFF2-40B4-BE49-F238E27FC236}">
                  <a16:creationId xmlns:a16="http://schemas.microsoft.com/office/drawing/2014/main" id="{8C315813-8E61-435C-9766-64766A38FCCC}"/>
                </a:ext>
              </a:extLst>
            </p:cNvPr>
            <p:cNvSpPr>
              <a:spLocks noEditPoints="1"/>
            </p:cNvSpPr>
            <p:nvPr/>
          </p:nvSpPr>
          <p:spPr bwMode="auto">
            <a:xfrm>
              <a:off x="2954338" y="3025813"/>
              <a:ext cx="360363" cy="269875"/>
            </a:xfrm>
            <a:custGeom>
              <a:avLst/>
              <a:gdLst>
                <a:gd name="T0" fmla="*/ 88 w 96"/>
                <a:gd name="T1" fmla="*/ 0 h 72"/>
                <a:gd name="T2" fmla="*/ 72 w 96"/>
                <a:gd name="T3" fmla="*/ 0 h 72"/>
                <a:gd name="T4" fmla="*/ 72 w 96"/>
                <a:gd name="T5" fmla="*/ 0 h 72"/>
                <a:gd name="T6" fmla="*/ 72 w 96"/>
                <a:gd name="T7" fmla="*/ 4 h 72"/>
                <a:gd name="T8" fmla="*/ 64 w 96"/>
                <a:gd name="T9" fmla="*/ 12 h 72"/>
                <a:gd name="T10" fmla="*/ 32 w 96"/>
                <a:gd name="T11" fmla="*/ 12 h 72"/>
                <a:gd name="T12" fmla="*/ 24 w 96"/>
                <a:gd name="T13" fmla="*/ 4 h 72"/>
                <a:gd name="T14" fmla="*/ 24 w 96"/>
                <a:gd name="T15" fmla="*/ 0 h 72"/>
                <a:gd name="T16" fmla="*/ 24 w 96"/>
                <a:gd name="T17" fmla="*/ 0 h 72"/>
                <a:gd name="T18" fmla="*/ 8 w 96"/>
                <a:gd name="T19" fmla="*/ 0 h 72"/>
                <a:gd name="T20" fmla="*/ 0 w 96"/>
                <a:gd name="T21" fmla="*/ 8 h 72"/>
                <a:gd name="T22" fmla="*/ 0 w 96"/>
                <a:gd name="T23" fmla="*/ 64 h 72"/>
                <a:gd name="T24" fmla="*/ 8 w 96"/>
                <a:gd name="T25" fmla="*/ 72 h 72"/>
                <a:gd name="T26" fmla="*/ 88 w 96"/>
                <a:gd name="T27" fmla="*/ 72 h 72"/>
                <a:gd name="T28" fmla="*/ 96 w 96"/>
                <a:gd name="T29" fmla="*/ 64 h 72"/>
                <a:gd name="T30" fmla="*/ 96 w 96"/>
                <a:gd name="T31" fmla="*/ 8 h 72"/>
                <a:gd name="T32" fmla="*/ 88 w 96"/>
                <a:gd name="T33" fmla="*/ 0 h 72"/>
                <a:gd name="T34" fmla="*/ 48 w 96"/>
                <a:gd name="T35" fmla="*/ 56 h 72"/>
                <a:gd name="T36" fmla="*/ 44 w 96"/>
                <a:gd name="T37" fmla="*/ 60 h 72"/>
                <a:gd name="T38" fmla="*/ 16 w 96"/>
                <a:gd name="T39" fmla="*/ 60 h 72"/>
                <a:gd name="T40" fmla="*/ 12 w 96"/>
                <a:gd name="T41" fmla="*/ 56 h 72"/>
                <a:gd name="T42" fmla="*/ 12 w 96"/>
                <a:gd name="T43" fmla="*/ 27 h 72"/>
                <a:gd name="T44" fmla="*/ 16 w 96"/>
                <a:gd name="T45" fmla="*/ 24 h 72"/>
                <a:gd name="T46" fmla="*/ 44 w 96"/>
                <a:gd name="T47" fmla="*/ 24 h 72"/>
                <a:gd name="T48" fmla="*/ 48 w 96"/>
                <a:gd name="T49" fmla="*/ 27 h 72"/>
                <a:gd name="T50" fmla="*/ 48 w 96"/>
                <a:gd name="T51" fmla="*/ 56 h 72"/>
                <a:gd name="T52" fmla="*/ 76 w 96"/>
                <a:gd name="T53" fmla="*/ 60 h 72"/>
                <a:gd name="T54" fmla="*/ 56 w 96"/>
                <a:gd name="T55" fmla="*/ 60 h 72"/>
                <a:gd name="T56" fmla="*/ 56 w 96"/>
                <a:gd name="T57" fmla="*/ 56 h 72"/>
                <a:gd name="T58" fmla="*/ 76 w 96"/>
                <a:gd name="T59" fmla="*/ 56 h 72"/>
                <a:gd name="T60" fmla="*/ 76 w 96"/>
                <a:gd name="T61" fmla="*/ 60 h 72"/>
                <a:gd name="T62" fmla="*/ 84 w 96"/>
                <a:gd name="T63" fmla="*/ 52 h 72"/>
                <a:gd name="T64" fmla="*/ 56 w 96"/>
                <a:gd name="T65" fmla="*/ 52 h 72"/>
                <a:gd name="T66" fmla="*/ 56 w 96"/>
                <a:gd name="T67" fmla="*/ 48 h 72"/>
                <a:gd name="T68" fmla="*/ 84 w 96"/>
                <a:gd name="T69" fmla="*/ 48 h 72"/>
                <a:gd name="T70" fmla="*/ 84 w 96"/>
                <a:gd name="T71" fmla="*/ 52 h 72"/>
                <a:gd name="T72" fmla="*/ 84 w 96"/>
                <a:gd name="T73" fmla="*/ 44 h 72"/>
                <a:gd name="T74" fmla="*/ 56 w 96"/>
                <a:gd name="T75" fmla="*/ 44 h 72"/>
                <a:gd name="T76" fmla="*/ 56 w 96"/>
                <a:gd name="T77" fmla="*/ 40 h 72"/>
                <a:gd name="T78" fmla="*/ 84 w 96"/>
                <a:gd name="T79" fmla="*/ 40 h 72"/>
                <a:gd name="T80" fmla="*/ 84 w 96"/>
                <a:gd name="T81" fmla="*/ 44 h 72"/>
                <a:gd name="T82" fmla="*/ 84 w 96"/>
                <a:gd name="T83" fmla="*/ 36 h 72"/>
                <a:gd name="T84" fmla="*/ 56 w 96"/>
                <a:gd name="T85" fmla="*/ 36 h 72"/>
                <a:gd name="T86" fmla="*/ 56 w 96"/>
                <a:gd name="T87" fmla="*/ 32 h 72"/>
                <a:gd name="T88" fmla="*/ 84 w 96"/>
                <a:gd name="T89" fmla="*/ 32 h 72"/>
                <a:gd name="T90" fmla="*/ 84 w 96"/>
                <a:gd name="T91" fmla="*/ 36 h 72"/>
                <a:gd name="T92" fmla="*/ 84 w 96"/>
                <a:gd name="T93" fmla="*/ 28 h 72"/>
                <a:gd name="T94" fmla="*/ 56 w 96"/>
                <a:gd name="T95" fmla="*/ 28 h 72"/>
                <a:gd name="T96" fmla="*/ 56 w 96"/>
                <a:gd name="T97" fmla="*/ 24 h 72"/>
                <a:gd name="T98" fmla="*/ 84 w 96"/>
                <a:gd name="T99" fmla="*/ 24 h 72"/>
                <a:gd name="T100" fmla="*/ 84 w 96"/>
                <a:gd name="T101" fmla="*/ 2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72">
                  <a:moveTo>
                    <a:pt x="88" y="0"/>
                  </a:moveTo>
                  <a:cubicBezTo>
                    <a:pt x="72" y="0"/>
                    <a:pt x="72" y="0"/>
                    <a:pt x="72" y="0"/>
                  </a:cubicBezTo>
                  <a:cubicBezTo>
                    <a:pt x="72" y="0"/>
                    <a:pt x="72" y="0"/>
                    <a:pt x="72" y="0"/>
                  </a:cubicBezTo>
                  <a:cubicBezTo>
                    <a:pt x="72" y="4"/>
                    <a:pt x="72" y="4"/>
                    <a:pt x="72" y="4"/>
                  </a:cubicBezTo>
                  <a:cubicBezTo>
                    <a:pt x="72" y="9"/>
                    <a:pt x="69" y="12"/>
                    <a:pt x="64" y="12"/>
                  </a:cubicBezTo>
                  <a:cubicBezTo>
                    <a:pt x="32" y="12"/>
                    <a:pt x="32" y="12"/>
                    <a:pt x="32" y="12"/>
                  </a:cubicBezTo>
                  <a:cubicBezTo>
                    <a:pt x="27" y="12"/>
                    <a:pt x="24" y="9"/>
                    <a:pt x="24" y="4"/>
                  </a:cubicBezTo>
                  <a:cubicBezTo>
                    <a:pt x="24" y="0"/>
                    <a:pt x="24" y="0"/>
                    <a:pt x="24" y="0"/>
                  </a:cubicBezTo>
                  <a:cubicBezTo>
                    <a:pt x="24" y="0"/>
                    <a:pt x="24" y="0"/>
                    <a:pt x="24" y="0"/>
                  </a:cubicBezTo>
                  <a:cubicBezTo>
                    <a:pt x="8" y="0"/>
                    <a:pt x="8" y="0"/>
                    <a:pt x="8" y="0"/>
                  </a:cubicBezTo>
                  <a:cubicBezTo>
                    <a:pt x="3" y="0"/>
                    <a:pt x="0" y="3"/>
                    <a:pt x="0" y="8"/>
                  </a:cubicBezTo>
                  <a:cubicBezTo>
                    <a:pt x="0" y="64"/>
                    <a:pt x="0" y="64"/>
                    <a:pt x="0" y="64"/>
                  </a:cubicBezTo>
                  <a:cubicBezTo>
                    <a:pt x="0" y="68"/>
                    <a:pt x="3" y="72"/>
                    <a:pt x="8" y="72"/>
                  </a:cubicBezTo>
                  <a:cubicBezTo>
                    <a:pt x="88" y="72"/>
                    <a:pt x="88" y="72"/>
                    <a:pt x="88" y="72"/>
                  </a:cubicBezTo>
                  <a:cubicBezTo>
                    <a:pt x="92" y="72"/>
                    <a:pt x="96" y="68"/>
                    <a:pt x="96" y="64"/>
                  </a:cubicBezTo>
                  <a:cubicBezTo>
                    <a:pt x="96" y="8"/>
                    <a:pt x="96" y="8"/>
                    <a:pt x="96" y="8"/>
                  </a:cubicBezTo>
                  <a:cubicBezTo>
                    <a:pt x="96" y="3"/>
                    <a:pt x="92" y="0"/>
                    <a:pt x="88" y="0"/>
                  </a:cubicBezTo>
                  <a:close/>
                  <a:moveTo>
                    <a:pt x="48" y="56"/>
                  </a:moveTo>
                  <a:cubicBezTo>
                    <a:pt x="48" y="58"/>
                    <a:pt x="46" y="60"/>
                    <a:pt x="44" y="60"/>
                  </a:cubicBezTo>
                  <a:cubicBezTo>
                    <a:pt x="16" y="60"/>
                    <a:pt x="16" y="60"/>
                    <a:pt x="16" y="60"/>
                  </a:cubicBezTo>
                  <a:cubicBezTo>
                    <a:pt x="14" y="60"/>
                    <a:pt x="12" y="58"/>
                    <a:pt x="12" y="56"/>
                  </a:cubicBezTo>
                  <a:cubicBezTo>
                    <a:pt x="12" y="27"/>
                    <a:pt x="12" y="27"/>
                    <a:pt x="12" y="27"/>
                  </a:cubicBezTo>
                  <a:cubicBezTo>
                    <a:pt x="12" y="25"/>
                    <a:pt x="14" y="24"/>
                    <a:pt x="16" y="24"/>
                  </a:cubicBezTo>
                  <a:cubicBezTo>
                    <a:pt x="44" y="24"/>
                    <a:pt x="44" y="24"/>
                    <a:pt x="44" y="24"/>
                  </a:cubicBezTo>
                  <a:cubicBezTo>
                    <a:pt x="46" y="24"/>
                    <a:pt x="48" y="25"/>
                    <a:pt x="48" y="27"/>
                  </a:cubicBezTo>
                  <a:lnTo>
                    <a:pt x="48" y="56"/>
                  </a:lnTo>
                  <a:close/>
                  <a:moveTo>
                    <a:pt x="76" y="60"/>
                  </a:moveTo>
                  <a:cubicBezTo>
                    <a:pt x="56" y="60"/>
                    <a:pt x="56" y="60"/>
                    <a:pt x="56" y="60"/>
                  </a:cubicBezTo>
                  <a:cubicBezTo>
                    <a:pt x="56" y="56"/>
                    <a:pt x="56" y="56"/>
                    <a:pt x="56" y="56"/>
                  </a:cubicBezTo>
                  <a:cubicBezTo>
                    <a:pt x="76" y="56"/>
                    <a:pt x="76" y="56"/>
                    <a:pt x="76" y="56"/>
                  </a:cubicBezTo>
                  <a:lnTo>
                    <a:pt x="76" y="60"/>
                  </a:lnTo>
                  <a:close/>
                  <a:moveTo>
                    <a:pt x="84" y="52"/>
                  </a:moveTo>
                  <a:cubicBezTo>
                    <a:pt x="56" y="52"/>
                    <a:pt x="56" y="52"/>
                    <a:pt x="56" y="52"/>
                  </a:cubicBezTo>
                  <a:cubicBezTo>
                    <a:pt x="56" y="48"/>
                    <a:pt x="56" y="48"/>
                    <a:pt x="56" y="48"/>
                  </a:cubicBezTo>
                  <a:cubicBezTo>
                    <a:pt x="84" y="48"/>
                    <a:pt x="84" y="48"/>
                    <a:pt x="84" y="48"/>
                  </a:cubicBezTo>
                  <a:lnTo>
                    <a:pt x="84" y="52"/>
                  </a:lnTo>
                  <a:close/>
                  <a:moveTo>
                    <a:pt x="84" y="44"/>
                  </a:moveTo>
                  <a:cubicBezTo>
                    <a:pt x="56" y="44"/>
                    <a:pt x="56" y="44"/>
                    <a:pt x="56" y="44"/>
                  </a:cubicBezTo>
                  <a:cubicBezTo>
                    <a:pt x="56" y="40"/>
                    <a:pt x="56" y="40"/>
                    <a:pt x="56" y="40"/>
                  </a:cubicBezTo>
                  <a:cubicBezTo>
                    <a:pt x="84" y="40"/>
                    <a:pt x="84" y="40"/>
                    <a:pt x="84" y="40"/>
                  </a:cubicBezTo>
                  <a:lnTo>
                    <a:pt x="84" y="44"/>
                  </a:lnTo>
                  <a:close/>
                  <a:moveTo>
                    <a:pt x="84" y="36"/>
                  </a:moveTo>
                  <a:cubicBezTo>
                    <a:pt x="56" y="36"/>
                    <a:pt x="56" y="36"/>
                    <a:pt x="56" y="36"/>
                  </a:cubicBezTo>
                  <a:cubicBezTo>
                    <a:pt x="56" y="32"/>
                    <a:pt x="56" y="32"/>
                    <a:pt x="56" y="32"/>
                  </a:cubicBezTo>
                  <a:cubicBezTo>
                    <a:pt x="84" y="32"/>
                    <a:pt x="84" y="32"/>
                    <a:pt x="84" y="32"/>
                  </a:cubicBezTo>
                  <a:lnTo>
                    <a:pt x="84" y="36"/>
                  </a:lnTo>
                  <a:close/>
                  <a:moveTo>
                    <a:pt x="84" y="28"/>
                  </a:moveTo>
                  <a:cubicBezTo>
                    <a:pt x="56" y="28"/>
                    <a:pt x="56" y="28"/>
                    <a:pt x="56" y="28"/>
                  </a:cubicBezTo>
                  <a:cubicBezTo>
                    <a:pt x="56" y="24"/>
                    <a:pt x="56" y="24"/>
                    <a:pt x="56" y="24"/>
                  </a:cubicBezTo>
                  <a:cubicBezTo>
                    <a:pt x="84" y="24"/>
                    <a:pt x="84" y="24"/>
                    <a:pt x="84" y="24"/>
                  </a:cubicBezTo>
                  <a:lnTo>
                    <a:pt x="84"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75" name="Freeform 121">
              <a:extLst>
                <a:ext uri="{FF2B5EF4-FFF2-40B4-BE49-F238E27FC236}">
                  <a16:creationId xmlns:a16="http://schemas.microsoft.com/office/drawing/2014/main" id="{840BEE4D-EF05-43D9-9759-0C8915B6A3EC}"/>
                </a:ext>
              </a:extLst>
            </p:cNvPr>
            <p:cNvSpPr>
              <a:spLocks/>
            </p:cNvSpPr>
            <p:nvPr/>
          </p:nvSpPr>
          <p:spPr bwMode="auto">
            <a:xfrm>
              <a:off x="3060700" y="2979776"/>
              <a:ext cx="149225" cy="76200"/>
            </a:xfrm>
            <a:custGeom>
              <a:avLst/>
              <a:gdLst>
                <a:gd name="T0" fmla="*/ 4 w 40"/>
                <a:gd name="T1" fmla="*/ 20 h 20"/>
                <a:gd name="T2" fmla="*/ 36 w 40"/>
                <a:gd name="T3" fmla="*/ 20 h 20"/>
                <a:gd name="T4" fmla="*/ 40 w 40"/>
                <a:gd name="T5" fmla="*/ 16 h 20"/>
                <a:gd name="T6" fmla="*/ 40 w 40"/>
                <a:gd name="T7" fmla="*/ 12 h 20"/>
                <a:gd name="T8" fmla="*/ 36 w 40"/>
                <a:gd name="T9" fmla="*/ 8 h 20"/>
                <a:gd name="T10" fmla="*/ 28 w 40"/>
                <a:gd name="T11" fmla="*/ 8 h 20"/>
                <a:gd name="T12" fmla="*/ 28 w 40"/>
                <a:gd name="T13" fmla="*/ 4 h 20"/>
                <a:gd name="T14" fmla="*/ 24 w 40"/>
                <a:gd name="T15" fmla="*/ 0 h 20"/>
                <a:gd name="T16" fmla="*/ 16 w 40"/>
                <a:gd name="T17" fmla="*/ 0 h 20"/>
                <a:gd name="T18" fmla="*/ 12 w 40"/>
                <a:gd name="T19" fmla="*/ 4 h 20"/>
                <a:gd name="T20" fmla="*/ 12 w 40"/>
                <a:gd name="T21" fmla="*/ 8 h 20"/>
                <a:gd name="T22" fmla="*/ 4 w 40"/>
                <a:gd name="T23" fmla="*/ 8 h 20"/>
                <a:gd name="T24" fmla="*/ 0 w 40"/>
                <a:gd name="T25" fmla="*/ 12 h 20"/>
                <a:gd name="T26" fmla="*/ 0 w 40"/>
                <a:gd name="T27" fmla="*/ 16 h 20"/>
                <a:gd name="T28" fmla="*/ 4 w 40"/>
                <a:gd name="T2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20">
                  <a:moveTo>
                    <a:pt x="4" y="20"/>
                  </a:moveTo>
                  <a:cubicBezTo>
                    <a:pt x="36" y="20"/>
                    <a:pt x="36" y="20"/>
                    <a:pt x="36" y="20"/>
                  </a:cubicBezTo>
                  <a:cubicBezTo>
                    <a:pt x="38" y="20"/>
                    <a:pt x="40" y="18"/>
                    <a:pt x="40" y="16"/>
                  </a:cubicBezTo>
                  <a:cubicBezTo>
                    <a:pt x="40" y="12"/>
                    <a:pt x="40" y="12"/>
                    <a:pt x="40" y="12"/>
                  </a:cubicBezTo>
                  <a:cubicBezTo>
                    <a:pt x="40" y="9"/>
                    <a:pt x="38" y="8"/>
                    <a:pt x="36" y="8"/>
                  </a:cubicBezTo>
                  <a:cubicBezTo>
                    <a:pt x="28" y="8"/>
                    <a:pt x="28" y="8"/>
                    <a:pt x="28" y="8"/>
                  </a:cubicBezTo>
                  <a:cubicBezTo>
                    <a:pt x="28" y="4"/>
                    <a:pt x="28" y="4"/>
                    <a:pt x="28" y="4"/>
                  </a:cubicBezTo>
                  <a:cubicBezTo>
                    <a:pt x="28" y="2"/>
                    <a:pt x="26" y="0"/>
                    <a:pt x="24" y="0"/>
                  </a:cubicBezTo>
                  <a:cubicBezTo>
                    <a:pt x="16" y="0"/>
                    <a:pt x="16" y="0"/>
                    <a:pt x="16" y="0"/>
                  </a:cubicBezTo>
                  <a:cubicBezTo>
                    <a:pt x="14" y="0"/>
                    <a:pt x="12" y="2"/>
                    <a:pt x="12" y="4"/>
                  </a:cubicBezTo>
                  <a:cubicBezTo>
                    <a:pt x="12" y="8"/>
                    <a:pt x="12" y="8"/>
                    <a:pt x="12" y="8"/>
                  </a:cubicBezTo>
                  <a:cubicBezTo>
                    <a:pt x="4" y="8"/>
                    <a:pt x="4" y="8"/>
                    <a:pt x="4" y="8"/>
                  </a:cubicBezTo>
                  <a:cubicBezTo>
                    <a:pt x="2" y="8"/>
                    <a:pt x="0" y="9"/>
                    <a:pt x="0" y="12"/>
                  </a:cubicBezTo>
                  <a:cubicBezTo>
                    <a:pt x="0" y="16"/>
                    <a:pt x="0" y="16"/>
                    <a:pt x="0" y="16"/>
                  </a:cubicBezTo>
                  <a:cubicBezTo>
                    <a:pt x="0" y="18"/>
                    <a:pt x="2" y="20"/>
                    <a:pt x="4"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76" name="Freeform 122">
              <a:extLst>
                <a:ext uri="{FF2B5EF4-FFF2-40B4-BE49-F238E27FC236}">
                  <a16:creationId xmlns:a16="http://schemas.microsoft.com/office/drawing/2014/main" id="{B0521552-665B-42A1-9FDE-871D484D9EAF}"/>
                </a:ext>
              </a:extLst>
            </p:cNvPr>
            <p:cNvSpPr>
              <a:spLocks/>
            </p:cNvSpPr>
            <p:nvPr/>
          </p:nvSpPr>
          <p:spPr bwMode="auto">
            <a:xfrm>
              <a:off x="3019425" y="3130588"/>
              <a:ext cx="93663" cy="85725"/>
            </a:xfrm>
            <a:custGeom>
              <a:avLst/>
              <a:gdLst>
                <a:gd name="T0" fmla="*/ 0 w 25"/>
                <a:gd name="T1" fmla="*/ 20 h 23"/>
                <a:gd name="T2" fmla="*/ 1 w 25"/>
                <a:gd name="T3" fmla="*/ 18 h 23"/>
                <a:gd name="T4" fmla="*/ 10 w 25"/>
                <a:gd name="T5" fmla="*/ 15 h 23"/>
                <a:gd name="T6" fmla="*/ 10 w 25"/>
                <a:gd name="T7" fmla="*/ 13 h 23"/>
                <a:gd name="T8" fmla="*/ 8 w 25"/>
                <a:gd name="T9" fmla="*/ 9 h 23"/>
                <a:gd name="T10" fmla="*/ 8 w 25"/>
                <a:gd name="T11" fmla="*/ 4 h 23"/>
                <a:gd name="T12" fmla="*/ 13 w 25"/>
                <a:gd name="T13" fmla="*/ 0 h 23"/>
                <a:gd name="T14" fmla="*/ 18 w 25"/>
                <a:gd name="T15" fmla="*/ 4 h 23"/>
                <a:gd name="T16" fmla="*/ 18 w 25"/>
                <a:gd name="T17" fmla="*/ 9 h 23"/>
                <a:gd name="T18" fmla="*/ 15 w 25"/>
                <a:gd name="T19" fmla="*/ 13 h 23"/>
                <a:gd name="T20" fmla="*/ 15 w 25"/>
                <a:gd name="T21" fmla="*/ 15 h 23"/>
                <a:gd name="T22" fmla="*/ 24 w 25"/>
                <a:gd name="T23" fmla="*/ 18 h 23"/>
                <a:gd name="T24" fmla="*/ 25 w 25"/>
                <a:gd name="T25" fmla="*/ 20 h 23"/>
                <a:gd name="T26" fmla="*/ 25 w 25"/>
                <a:gd name="T27" fmla="*/ 23 h 23"/>
                <a:gd name="T28" fmla="*/ 24 w 25"/>
                <a:gd name="T29" fmla="*/ 23 h 23"/>
                <a:gd name="T30" fmla="*/ 13 w 25"/>
                <a:gd name="T31" fmla="*/ 23 h 23"/>
                <a:gd name="T32" fmla="*/ 1 w 25"/>
                <a:gd name="T33" fmla="*/ 23 h 23"/>
                <a:gd name="T34" fmla="*/ 0 w 25"/>
                <a:gd name="T35" fmla="*/ 23 h 23"/>
                <a:gd name="T36" fmla="*/ 0 w 25"/>
                <a:gd name="T37"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0" y="20"/>
                  </a:moveTo>
                  <a:cubicBezTo>
                    <a:pt x="0" y="19"/>
                    <a:pt x="1" y="19"/>
                    <a:pt x="1" y="18"/>
                  </a:cubicBezTo>
                  <a:cubicBezTo>
                    <a:pt x="2" y="18"/>
                    <a:pt x="8" y="16"/>
                    <a:pt x="10" y="15"/>
                  </a:cubicBezTo>
                  <a:cubicBezTo>
                    <a:pt x="10" y="13"/>
                    <a:pt x="10" y="13"/>
                    <a:pt x="10" y="13"/>
                  </a:cubicBezTo>
                  <a:cubicBezTo>
                    <a:pt x="9" y="12"/>
                    <a:pt x="8" y="10"/>
                    <a:pt x="8" y="9"/>
                  </a:cubicBezTo>
                  <a:cubicBezTo>
                    <a:pt x="8" y="7"/>
                    <a:pt x="8" y="4"/>
                    <a:pt x="8" y="4"/>
                  </a:cubicBezTo>
                  <a:cubicBezTo>
                    <a:pt x="8" y="2"/>
                    <a:pt x="9" y="0"/>
                    <a:pt x="13" y="0"/>
                  </a:cubicBezTo>
                  <a:cubicBezTo>
                    <a:pt x="16" y="0"/>
                    <a:pt x="18" y="2"/>
                    <a:pt x="18" y="4"/>
                  </a:cubicBezTo>
                  <a:cubicBezTo>
                    <a:pt x="18" y="4"/>
                    <a:pt x="18" y="7"/>
                    <a:pt x="18" y="9"/>
                  </a:cubicBezTo>
                  <a:cubicBezTo>
                    <a:pt x="18" y="10"/>
                    <a:pt x="16" y="12"/>
                    <a:pt x="15" y="13"/>
                  </a:cubicBezTo>
                  <a:cubicBezTo>
                    <a:pt x="15" y="15"/>
                    <a:pt x="15" y="15"/>
                    <a:pt x="15" y="15"/>
                  </a:cubicBezTo>
                  <a:cubicBezTo>
                    <a:pt x="17" y="16"/>
                    <a:pt x="23" y="18"/>
                    <a:pt x="24" y="18"/>
                  </a:cubicBezTo>
                  <a:cubicBezTo>
                    <a:pt x="25" y="19"/>
                    <a:pt x="25" y="19"/>
                    <a:pt x="25" y="20"/>
                  </a:cubicBezTo>
                  <a:cubicBezTo>
                    <a:pt x="25" y="21"/>
                    <a:pt x="25" y="23"/>
                    <a:pt x="25" y="23"/>
                  </a:cubicBezTo>
                  <a:cubicBezTo>
                    <a:pt x="24" y="23"/>
                    <a:pt x="24" y="23"/>
                    <a:pt x="24" y="23"/>
                  </a:cubicBezTo>
                  <a:cubicBezTo>
                    <a:pt x="13" y="23"/>
                    <a:pt x="13" y="23"/>
                    <a:pt x="13" y="23"/>
                  </a:cubicBezTo>
                  <a:cubicBezTo>
                    <a:pt x="1" y="23"/>
                    <a:pt x="1" y="23"/>
                    <a:pt x="1" y="23"/>
                  </a:cubicBezTo>
                  <a:cubicBezTo>
                    <a:pt x="0" y="23"/>
                    <a:pt x="0" y="23"/>
                    <a:pt x="0" y="23"/>
                  </a:cubicBezTo>
                  <a:cubicBezTo>
                    <a:pt x="0" y="23"/>
                    <a:pt x="0" y="21"/>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a:p>
          </p:txBody>
        </p:sp>
      </p:grpSp>
      <p:sp>
        <p:nvSpPr>
          <p:cNvPr id="4" name="직사각형 3">
            <a:extLst>
              <a:ext uri="{FF2B5EF4-FFF2-40B4-BE49-F238E27FC236}">
                <a16:creationId xmlns:a16="http://schemas.microsoft.com/office/drawing/2014/main" id="{2FA71560-7D10-411F-9CCC-CC7E8DA57F42}"/>
              </a:ext>
            </a:extLst>
          </p:cNvPr>
          <p:cNvSpPr/>
          <p:nvPr/>
        </p:nvSpPr>
        <p:spPr>
          <a:xfrm>
            <a:off x="745967" y="2162173"/>
            <a:ext cx="3191287" cy="4038601"/>
          </a:xfrm>
          <a:prstGeom prst="rect">
            <a:avLst/>
          </a:prstGeom>
          <a:solidFill>
            <a:schemeClr val="tx1">
              <a:lumMod val="75000"/>
              <a:lumOff val="2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lstStyle/>
          <a:p>
            <a:pPr marL="342900" indent="-342900" algn="l">
              <a:lnSpc>
                <a:spcPct val="150000"/>
              </a:lnSpc>
              <a:spcBef>
                <a:spcPts val="500"/>
              </a:spcBef>
              <a:buFont typeface="Arial" panose="020B0604020202020204" pitchFamily="34" charset="0"/>
              <a:buChar char="•"/>
            </a:pPr>
            <a:r>
              <a:rPr lang="ko-KR" altLang="en-US"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겁이 없음</a:t>
            </a:r>
            <a:endParaRPr lang="en-US" altLang="ko-KR" sz="1500" dirty="0">
              <a:solidFill>
                <a:schemeClr val="bg1"/>
              </a:solidFill>
              <a:latin typeface="KoPubWorld돋움체 Light" panose="00000300000000000000" pitchFamily="2" charset="-127"/>
              <a:ea typeface="KoPubWorld돋움체 Light" panose="00000300000000000000" pitchFamily="2" charset="-127"/>
              <a:cs typeface="KoPubWorld돋움체 Light" panose="00000300000000000000" pitchFamily="2" charset="-127"/>
            </a:endParaRPr>
          </a:p>
          <a:p>
            <a:pPr marL="266700" lvl="1">
              <a:lnSpc>
                <a:spcPct val="150000"/>
              </a:lnSpc>
              <a:spcBef>
                <a:spcPts val="500"/>
              </a:spcBef>
            </a:pPr>
            <a:r>
              <a:rPr lang="ko-KR" altLang="en-US" sz="1500">
                <a:solidFill>
                  <a:schemeClr val="bg1"/>
                </a:solidFill>
                <a:latin typeface="KoPubWorld돋움체 Light" panose="00000300000000000000" pitchFamily="2" charset="-127"/>
                <a:ea typeface="KoPubWorld돋움체 Light" panose="00000300000000000000" pitchFamily="2" charset="-127"/>
                <a:cs typeface="KoPubWorld돋움체 Light" panose="00000300000000000000" pitchFamily="2" charset="-127"/>
              </a:rPr>
              <a:t>절벽 다이빙 가능 </a:t>
            </a:r>
            <a:r>
              <a:rPr lang="en-US" altLang="ko-KR" sz="1500">
                <a:solidFill>
                  <a:schemeClr val="bg1"/>
                </a:solidFill>
                <a:latin typeface="KoPubWorld돋움체 Light" panose="00000300000000000000" pitchFamily="2" charset="-127"/>
                <a:ea typeface="KoPubWorld돋움체 Light" panose="00000300000000000000" pitchFamily="2" charset="-127"/>
                <a:cs typeface="KoPubWorld돋움체 Light" panose="00000300000000000000" pitchFamily="2" charset="-127"/>
              </a:rPr>
              <a:t>(</a:t>
            </a:r>
            <a:r>
              <a:rPr lang="ko-KR" altLang="en-US" sz="1500">
                <a:solidFill>
                  <a:schemeClr val="bg1"/>
                </a:solidFill>
                <a:latin typeface="KoPubWorld돋움체 Light" panose="00000300000000000000" pitchFamily="2" charset="-127"/>
                <a:ea typeface="KoPubWorld돋움체 Light" panose="00000300000000000000" pitchFamily="2" charset="-127"/>
                <a:cs typeface="KoPubWorld돋움체 Light" panose="00000300000000000000" pitchFamily="2" charset="-127"/>
              </a:rPr>
              <a:t>수영은 못함</a:t>
            </a:r>
            <a:r>
              <a:rPr lang="en-US" altLang="ko-KR" sz="1500">
                <a:solidFill>
                  <a:schemeClr val="bg1"/>
                </a:solidFill>
                <a:latin typeface="KoPubWorld돋움체 Light" panose="00000300000000000000" pitchFamily="2" charset="-127"/>
                <a:ea typeface="KoPubWorld돋움체 Light" panose="00000300000000000000" pitchFamily="2" charset="-127"/>
                <a:cs typeface="KoPubWorld돋움체 Light" panose="00000300000000000000" pitchFamily="2" charset="-127"/>
              </a:rPr>
              <a:t>)</a:t>
            </a:r>
          </a:p>
          <a:p>
            <a:pPr marL="266700" lvl="1">
              <a:lnSpc>
                <a:spcPct val="150000"/>
              </a:lnSpc>
              <a:spcBef>
                <a:spcPts val="500"/>
              </a:spcBef>
            </a:pPr>
            <a:endParaRPr lang="en-US" altLang="ko-KR" sz="1500" dirty="0">
              <a:solidFill>
                <a:schemeClr val="bg1"/>
              </a:solidFill>
              <a:latin typeface="KoPubWorld돋움체 Light" panose="00000300000000000000" pitchFamily="2" charset="-127"/>
              <a:ea typeface="KoPubWorld돋움체 Light" panose="00000300000000000000" pitchFamily="2" charset="-127"/>
              <a:cs typeface="KoPubWorld돋움체 Light" panose="00000300000000000000" pitchFamily="2" charset="-127"/>
            </a:endParaRPr>
          </a:p>
          <a:p>
            <a:pPr marL="266700" lvl="1">
              <a:lnSpc>
                <a:spcPct val="150000"/>
              </a:lnSpc>
              <a:spcBef>
                <a:spcPts val="500"/>
              </a:spcBef>
            </a:pPr>
            <a:endParaRPr lang="en-US" altLang="ko-KR" sz="1500" dirty="0">
              <a:solidFill>
                <a:schemeClr val="bg1"/>
              </a:solidFill>
              <a:latin typeface="KoPubWorld돋움체 Light" panose="00000300000000000000" pitchFamily="2" charset="-127"/>
              <a:ea typeface="KoPubWorld돋움체 Light" panose="00000300000000000000" pitchFamily="2" charset="-127"/>
              <a:cs typeface="KoPubWorld돋움체 Light" panose="00000300000000000000" pitchFamily="2" charset="-127"/>
            </a:endParaRPr>
          </a:p>
        </p:txBody>
      </p:sp>
      <p:sp>
        <p:nvSpPr>
          <p:cNvPr id="78" name="직사각형 77">
            <a:extLst>
              <a:ext uri="{FF2B5EF4-FFF2-40B4-BE49-F238E27FC236}">
                <a16:creationId xmlns:a16="http://schemas.microsoft.com/office/drawing/2014/main" id="{7DAC2F1B-C73C-4D42-BFF0-BB59B1088632}"/>
              </a:ext>
            </a:extLst>
          </p:cNvPr>
          <p:cNvSpPr/>
          <p:nvPr/>
        </p:nvSpPr>
        <p:spPr>
          <a:xfrm>
            <a:off x="8252308" y="2162173"/>
            <a:ext cx="3258514" cy="4038601"/>
          </a:xfrm>
          <a:prstGeom prst="rect">
            <a:avLst/>
          </a:prstGeom>
          <a:solidFill>
            <a:schemeClr val="tx1">
              <a:lumMod val="75000"/>
              <a:lumOff val="2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lstStyle/>
          <a:p>
            <a:pPr lvl="1" indent="-457200">
              <a:lnSpc>
                <a:spcPct val="150000"/>
              </a:lnSpc>
              <a:spcBef>
                <a:spcPts val="500"/>
              </a:spcBef>
              <a:buAutoNum type="arabicPeriod"/>
            </a:pPr>
            <a:r>
              <a:rPr lang="ko-KR" altLang="en-US"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한라토닉</a:t>
            </a:r>
            <a:endParaRPr lang="en-US" altLang="ko-KR"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a:p>
            <a:pPr lvl="1" indent="-457200">
              <a:lnSpc>
                <a:spcPct val="150000"/>
              </a:lnSpc>
              <a:spcBef>
                <a:spcPts val="500"/>
              </a:spcBef>
              <a:buAutoNum type="arabicPeriod"/>
            </a:pPr>
            <a:r>
              <a:rPr lang="ko-KR" altLang="en-US"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흑맥주</a:t>
            </a:r>
            <a:endParaRPr lang="en-US" altLang="ko-KR"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a:p>
            <a:pPr lvl="1" indent="-457200">
              <a:lnSpc>
                <a:spcPct val="150000"/>
              </a:lnSpc>
              <a:spcBef>
                <a:spcPts val="500"/>
              </a:spcBef>
              <a:buAutoNum type="arabicPeriod"/>
            </a:pPr>
            <a:r>
              <a:rPr lang="ko-KR" altLang="en-US"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쉬라</a:t>
            </a:r>
            <a:endParaRPr lang="en-US" altLang="ko-KR"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a:p>
            <a:pPr lvl="1" indent="-457200">
              <a:lnSpc>
                <a:spcPct val="150000"/>
              </a:lnSpc>
              <a:spcBef>
                <a:spcPts val="500"/>
              </a:spcBef>
              <a:buAutoNum type="arabicPeriod"/>
            </a:pPr>
            <a:r>
              <a:rPr lang="ko-KR" altLang="en-US"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발베니</a:t>
            </a:r>
            <a:endParaRPr lang="en-US" altLang="ko-KR"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a:p>
            <a:pPr marL="0" lvl="1">
              <a:lnSpc>
                <a:spcPct val="150000"/>
              </a:lnSpc>
              <a:spcBef>
                <a:spcPts val="500"/>
              </a:spcBef>
            </a:pPr>
            <a:endParaRPr lang="en-US" altLang="ko-KR" sz="1500">
              <a:solidFill>
                <a:schemeClr val="bg1"/>
              </a:solidFill>
              <a:latin typeface="KoPubWorld돋움체 Light" panose="00000300000000000000" pitchFamily="2" charset="-127"/>
              <a:ea typeface="KoPubWorld돋움체 Light" panose="00000300000000000000" pitchFamily="2" charset="-127"/>
              <a:cs typeface="KoPubWorld돋움체 Light" panose="00000300000000000000" pitchFamily="2" charset="-127"/>
            </a:endParaRPr>
          </a:p>
          <a:p>
            <a:pPr marL="342900" lvl="1" indent="-342900">
              <a:lnSpc>
                <a:spcPct val="150000"/>
              </a:lnSpc>
              <a:spcBef>
                <a:spcPts val="500"/>
              </a:spcBef>
              <a:buFontTx/>
              <a:buChar char="-"/>
            </a:pPr>
            <a:endParaRPr lang="en-US" altLang="ko-KR" sz="2000">
              <a:solidFill>
                <a:schemeClr val="bg1"/>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pic>
        <p:nvPicPr>
          <p:cNvPr id="6" name="그림 5">
            <a:extLst>
              <a:ext uri="{FF2B5EF4-FFF2-40B4-BE49-F238E27FC236}">
                <a16:creationId xmlns:a16="http://schemas.microsoft.com/office/drawing/2014/main" id="{F20EDE19-1226-444F-84D6-E40FFBF058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69273" y="2254746"/>
            <a:ext cx="3853453" cy="3853453"/>
          </a:xfrm>
          <a:prstGeom prst="rect">
            <a:avLst/>
          </a:prstGeom>
        </p:spPr>
      </p:pic>
      <p:grpSp>
        <p:nvGrpSpPr>
          <p:cNvPr id="5" name="그룹 4">
            <a:extLst>
              <a:ext uri="{FF2B5EF4-FFF2-40B4-BE49-F238E27FC236}">
                <a16:creationId xmlns:a16="http://schemas.microsoft.com/office/drawing/2014/main" id="{FB2F68ED-5522-4743-BE52-48572B129B81}"/>
              </a:ext>
            </a:extLst>
          </p:cNvPr>
          <p:cNvGrpSpPr>
            <a:grpSpLocks noChangeAspect="1"/>
          </p:cNvGrpSpPr>
          <p:nvPr/>
        </p:nvGrpSpPr>
        <p:grpSpPr>
          <a:xfrm>
            <a:off x="851659" y="3334114"/>
            <a:ext cx="2979901" cy="2588410"/>
            <a:chOff x="702168" y="3146425"/>
            <a:chExt cx="3143483" cy="2730501"/>
          </a:xfrm>
        </p:grpSpPr>
        <p:pic>
          <p:nvPicPr>
            <p:cNvPr id="8" name="그림 7">
              <a:extLst>
                <a:ext uri="{FF2B5EF4-FFF2-40B4-BE49-F238E27FC236}">
                  <a16:creationId xmlns:a16="http://schemas.microsoft.com/office/drawing/2014/main" id="{A8486B5C-DA3E-4EDB-8863-B77D19C0D99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949" b="9760"/>
            <a:stretch/>
          </p:blipFill>
          <p:spPr>
            <a:xfrm>
              <a:off x="702168" y="3146426"/>
              <a:ext cx="1571741" cy="2730500"/>
            </a:xfrm>
            <a:prstGeom prst="rect">
              <a:avLst/>
            </a:prstGeom>
          </p:spPr>
        </p:pic>
        <p:pic>
          <p:nvPicPr>
            <p:cNvPr id="10" name="그림 9">
              <a:extLst>
                <a:ext uri="{FF2B5EF4-FFF2-40B4-BE49-F238E27FC236}">
                  <a16:creationId xmlns:a16="http://schemas.microsoft.com/office/drawing/2014/main" id="{7D03CBCA-B4D7-4942-82E3-A260398D7EF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7949" b="9760"/>
            <a:stretch/>
          </p:blipFill>
          <p:spPr>
            <a:xfrm>
              <a:off x="2273909" y="3146425"/>
              <a:ext cx="1571742" cy="2730500"/>
            </a:xfrm>
            <a:prstGeom prst="rect">
              <a:avLst/>
            </a:prstGeom>
          </p:spPr>
        </p:pic>
      </p:grpSp>
      <p:sp>
        <p:nvSpPr>
          <p:cNvPr id="7" name="타원 6">
            <a:extLst>
              <a:ext uri="{FF2B5EF4-FFF2-40B4-BE49-F238E27FC236}">
                <a16:creationId xmlns:a16="http://schemas.microsoft.com/office/drawing/2014/main" id="{1543D943-9ACA-4A9F-8342-931AD977ED8B}"/>
              </a:ext>
            </a:extLst>
          </p:cNvPr>
          <p:cNvSpPr/>
          <p:nvPr/>
        </p:nvSpPr>
        <p:spPr>
          <a:xfrm>
            <a:off x="891732" y="4041343"/>
            <a:ext cx="469935" cy="45244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ko-KR" altLang="en-US" sz="1500" dirty="0" err="1">
              <a:solidFill>
                <a:schemeClr val="bg1"/>
              </a:solidFill>
            </a:endParaRPr>
          </a:p>
        </p:txBody>
      </p:sp>
      <p:sp>
        <p:nvSpPr>
          <p:cNvPr id="23" name="타원 22">
            <a:extLst>
              <a:ext uri="{FF2B5EF4-FFF2-40B4-BE49-F238E27FC236}">
                <a16:creationId xmlns:a16="http://schemas.microsoft.com/office/drawing/2014/main" id="{1B8F5F0F-17EE-47A1-8960-2839BD274BA6}"/>
              </a:ext>
            </a:extLst>
          </p:cNvPr>
          <p:cNvSpPr/>
          <p:nvPr/>
        </p:nvSpPr>
        <p:spPr>
          <a:xfrm>
            <a:off x="3020252" y="4817313"/>
            <a:ext cx="469935" cy="45244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ko-KR" altLang="en-US" sz="1500" dirty="0" err="1">
              <a:solidFill>
                <a:schemeClr val="bg1"/>
              </a:solidFill>
            </a:endParaRPr>
          </a:p>
        </p:txBody>
      </p:sp>
      <p:pic>
        <p:nvPicPr>
          <p:cNvPr id="21" name="그림 20">
            <a:extLst>
              <a:ext uri="{FF2B5EF4-FFF2-40B4-BE49-F238E27FC236}">
                <a16:creationId xmlns:a16="http://schemas.microsoft.com/office/drawing/2014/main" id="{9B16750E-7938-45E6-A3B4-19BDC4A6E6A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2751" t="1055" r="22498" b="12299"/>
          <a:stretch/>
        </p:blipFill>
        <p:spPr>
          <a:xfrm>
            <a:off x="9434649" y="4616442"/>
            <a:ext cx="1043836" cy="1047661"/>
          </a:xfrm>
          <a:prstGeom prst="rect">
            <a:avLst/>
          </a:prstGeom>
        </p:spPr>
      </p:pic>
      <p:pic>
        <p:nvPicPr>
          <p:cNvPr id="29" name="그림 28">
            <a:extLst>
              <a:ext uri="{FF2B5EF4-FFF2-40B4-BE49-F238E27FC236}">
                <a16:creationId xmlns:a16="http://schemas.microsoft.com/office/drawing/2014/main" id="{EF7127F7-EFCC-48DF-A909-14E47391FE3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6335" t="-185" r="25976" b="653"/>
          <a:stretch/>
        </p:blipFill>
        <p:spPr>
          <a:xfrm>
            <a:off x="8324928" y="4616442"/>
            <a:ext cx="1079499" cy="1047661"/>
          </a:xfrm>
          <a:prstGeom prst="rect">
            <a:avLst/>
          </a:prstGeom>
        </p:spPr>
      </p:pic>
      <p:pic>
        <p:nvPicPr>
          <p:cNvPr id="31" name="그림 30">
            <a:extLst>
              <a:ext uri="{FF2B5EF4-FFF2-40B4-BE49-F238E27FC236}">
                <a16:creationId xmlns:a16="http://schemas.microsoft.com/office/drawing/2014/main" id="{0B9DBCB4-671D-4B0D-BD23-7C467D67E4F0}"/>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7338" t="9162" r="5579" b="2875"/>
          <a:stretch/>
        </p:blipFill>
        <p:spPr>
          <a:xfrm>
            <a:off x="10508707" y="4510394"/>
            <a:ext cx="856376" cy="1153709"/>
          </a:xfrm>
          <a:prstGeom prst="rect">
            <a:avLst/>
          </a:prstGeom>
        </p:spPr>
      </p:pic>
    </p:spTree>
    <p:extLst>
      <p:ext uri="{BB962C8B-B14F-4D97-AF65-F5344CB8AC3E}">
        <p14:creationId xmlns:p14="http://schemas.microsoft.com/office/powerpoint/2010/main" val="121051207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ONTUSED" val="KPMGFONT"/>
  <p:tag name="CREATEDBY" val="Global PowerPoint Toolbar"/>
  <p:tag name="TOOLBARVERSION" val="5.30a"/>
  <p:tag name="TYPE" val="ScreenWide"/>
  <p:tag name="KEYWORD" val="SCREENWIDE"/>
  <p:tag name="TEMPLATEVERSION" val="17/07/2017 11:56:04"/>
</p:tagLst>
</file>

<file path=ppt/theme/theme1.xml><?xml version="1.0" encoding="utf-8"?>
<a:theme xmlns:a="http://schemas.openxmlformats.org/drawingml/2006/main" name="KPMG_Widescreen_16:9 02/02/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15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Widescreen Standard Template.potx" id="{C73AE79B-2CEF-4426-A99A-369AC5D8AEFC}" vid="{DDE9EEF4-DA18-4F0F-81B0-593B7DF991D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문서" ma:contentTypeID="0x0101006682BD184BB0B643A25AC4D21DCAE3DF" ma:contentTypeVersion="2" ma:contentTypeDescription="새 문서를 만듭니다." ma:contentTypeScope="" ma:versionID="04f211bcdab8df7ac9efcd3af3c2d739">
  <xsd:schema xmlns:xsd="http://www.w3.org/2001/XMLSchema" xmlns:xs="http://www.w3.org/2001/XMLSchema" xmlns:p="http://schemas.microsoft.com/office/2006/metadata/properties" xmlns:ns2="3612fedc-6ce5-4bb1-a68b-d60aeae3eb26" targetNamespace="http://schemas.microsoft.com/office/2006/metadata/properties" ma:root="true" ma:fieldsID="1ccc56c0fbba64fd101d2c5085c296c8" ns2:_="">
    <xsd:import namespace="3612fedc-6ce5-4bb1-a68b-d60aeae3eb26"/>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612fedc-6ce5-4bb1-a68b-d60aeae3eb2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6E7AB02-F12C-4994-98E2-CD6EAC1E0E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612fedc-6ce5-4bb1-a68b-d60aeae3eb2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3BC1A2C-D084-4899-917E-E014E21EB803}">
  <ds:schemaRefs>
    <ds:schemaRef ds:uri="http://purl.org/dc/dcmitype/"/>
    <ds:schemaRef ds:uri="3612fedc-6ce5-4bb1-a68b-d60aeae3eb26"/>
    <ds:schemaRef ds:uri="http://www.w3.org/XML/1998/namespace"/>
    <ds:schemaRef ds:uri="http://schemas.microsoft.com/office/infopath/2007/PartnerControls"/>
    <ds:schemaRef ds:uri="http://purl.org/dc/elements/1.1/"/>
    <ds:schemaRef ds:uri="http://schemas.microsoft.com/office/2006/documentManagement/types"/>
    <ds:schemaRef ds:uri="http://schemas.microsoft.com/office/2006/metadata/propertie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C600DF87-E882-4CDC-B3BB-997C4B095AA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KPMG Widescreen Standard Template</Template>
  <TotalTime>1218</TotalTime>
  <Words>33</Words>
  <Application>Microsoft Office PowerPoint</Application>
  <PresentationFormat>와이드스크린</PresentationFormat>
  <Paragraphs>13</Paragraphs>
  <Slides>1</Slides>
  <Notes>0</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1</vt:i4>
      </vt:variant>
    </vt:vector>
  </HeadingPairs>
  <TitlesOfParts>
    <vt:vector size="6" baseType="lpstr">
      <vt:lpstr>Arial</vt:lpstr>
      <vt:lpstr>KPMG Extralight</vt:lpstr>
      <vt:lpstr>KoPubWorld돋움체 Light</vt:lpstr>
      <vt:lpstr>KoPubWorld돋움체 Bold</vt:lpstr>
      <vt:lpstr>KPMG_Widescreen_16:9 02/02/2016</vt:lpstr>
      <vt:lpstr>PowerPoint 프레젠테이션</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screen template</dc:title>
  <dc:creator>Park, Jae-Woo (KR/Deal Adv2)</dc:creator>
  <cp:lastModifiedBy>Jung, Sang-Jee (KR/Deal Adv2)</cp:lastModifiedBy>
  <cp:revision>52</cp:revision>
  <dcterms:created xsi:type="dcterms:W3CDTF">2020-12-09T05:37:02Z</dcterms:created>
  <dcterms:modified xsi:type="dcterms:W3CDTF">2020-12-18T09:36:02Z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0x0101006682BD184BB0B643A25AC4D21DCAE3DF</vt:lpwstr>
  </property>
</Properties>
</file>

<file path=docProps/thumbnail.jpeg>
</file>